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68" r:id="rId11"/>
    <p:sldId id="267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51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4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42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82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31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66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6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3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59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84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00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DCC1C-6200-4366-B005-39DA0745DABE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B938DA-C285-4339-96F7-F662A8250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6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0" y="1828800"/>
            <a:ext cx="8302582" cy="430154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61880" y="2678805"/>
            <a:ext cx="9144000" cy="991671"/>
          </a:xfrm>
        </p:spPr>
        <p:txBody>
          <a:bodyPr/>
          <a:lstStyle/>
          <a:p>
            <a:pPr algn="l"/>
            <a:r>
              <a:rPr lang="en-US" sz="6000" dirty="0" smtClean="0">
                <a:solidFill>
                  <a:srgbClr val="0079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endParaRPr lang="pt-BR" sz="6000" dirty="0">
              <a:solidFill>
                <a:srgbClr val="0079D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cadastro da Entidade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70" y="1854558"/>
            <a:ext cx="7031138" cy="3400023"/>
          </a:xfrm>
        </p:spPr>
      </p:pic>
    </p:spTree>
    <p:extLst>
      <p:ext uri="{BB962C8B-B14F-4D97-AF65-F5344CB8AC3E}">
        <p14:creationId xmlns:p14="http://schemas.microsoft.com/office/powerpoint/2010/main" val="13428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0669" y="635358"/>
            <a:ext cx="8596668" cy="1320800"/>
          </a:xfrm>
        </p:spPr>
        <p:txBody>
          <a:bodyPr/>
          <a:lstStyle/>
          <a:p>
            <a:pPr algn="ctr"/>
            <a:r>
              <a:rPr lang="pt-BR" dirty="0" smtClean="0"/>
              <a:t>Tela de Cadastro do Aluno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4" y="1506829"/>
            <a:ext cx="7276564" cy="4406408"/>
          </a:xfrm>
        </p:spPr>
      </p:pic>
    </p:spTree>
    <p:extLst>
      <p:ext uri="{BB962C8B-B14F-4D97-AF65-F5344CB8AC3E}">
        <p14:creationId xmlns:p14="http://schemas.microsoft.com/office/powerpoint/2010/main" val="11671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Ata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2" y="1745545"/>
            <a:ext cx="7366716" cy="3810000"/>
          </a:xfrm>
        </p:spPr>
      </p:pic>
    </p:spTree>
    <p:extLst>
      <p:ext uri="{BB962C8B-B14F-4D97-AF65-F5344CB8AC3E}">
        <p14:creationId xmlns:p14="http://schemas.microsoft.com/office/powerpoint/2010/main" val="36852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75" y="1838616"/>
            <a:ext cx="7923530" cy="3881437"/>
          </a:xfrm>
        </p:spPr>
      </p:pic>
    </p:spTree>
    <p:extLst>
      <p:ext uri="{BB962C8B-B14F-4D97-AF65-F5344CB8AC3E}">
        <p14:creationId xmlns:p14="http://schemas.microsoft.com/office/powerpoint/2010/main" val="39518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70" y="1930400"/>
            <a:ext cx="2331076" cy="2310494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1" y="1930400"/>
            <a:ext cx="2335638" cy="231049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50751" y="4240894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Daniel Silva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82236" y="4249000"/>
            <a:ext cx="247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Eduardo Tussi</a:t>
            </a:r>
          </a:p>
        </p:txBody>
      </p:sp>
    </p:spTree>
    <p:extLst>
      <p:ext uri="{BB962C8B-B14F-4D97-AF65-F5344CB8AC3E}">
        <p14:creationId xmlns:p14="http://schemas.microsoft.com/office/powerpoint/2010/main" val="15042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15910"/>
            <a:ext cx="8596668" cy="18144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  Problema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Sua criação se deu após métodos antiquados não apresentarem os resultados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desejados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encontrados em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entidades,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cujo qual, era a organização dos dados de todos os alunos.</a:t>
            </a:r>
          </a:p>
          <a:p>
            <a:pPr algn="ctr">
              <a:lnSpc>
                <a:spcPct val="15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17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9672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nosso programa tem como finalidade, solucionar os problemas comuns 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entidades no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qual facilita o registro de entrada e saída de alunos da mesma.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Mercado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Temos como mercado todas as entidades de apoio e incentivo.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5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Diferenciais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inteligente, relevância, confiabilidade, suporte flexível e fácil usabilidade.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944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Modelo de negócio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nosso modelo de negocio se da à partir da venda de licenças para usuários.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de </a:t>
            </a:r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94" y="1748228"/>
            <a:ext cx="6792188" cy="3828324"/>
          </a:xfrm>
        </p:spPr>
      </p:pic>
    </p:spTree>
    <p:extLst>
      <p:ext uri="{BB962C8B-B14F-4D97-AF65-F5344CB8AC3E}">
        <p14:creationId xmlns:p14="http://schemas.microsoft.com/office/powerpoint/2010/main" val="40564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3" y="1568161"/>
            <a:ext cx="7044744" cy="4150058"/>
          </a:xfrm>
        </p:spPr>
      </p:pic>
    </p:spTree>
    <p:extLst>
      <p:ext uri="{BB962C8B-B14F-4D97-AF65-F5344CB8AC3E}">
        <p14:creationId xmlns:p14="http://schemas.microsoft.com/office/powerpoint/2010/main" val="20396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Tela Principal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70" y="1607399"/>
            <a:ext cx="7263684" cy="3994910"/>
          </a:xfrm>
        </p:spPr>
      </p:pic>
    </p:spTree>
    <p:extLst>
      <p:ext uri="{BB962C8B-B14F-4D97-AF65-F5344CB8AC3E}">
        <p14:creationId xmlns:p14="http://schemas.microsoft.com/office/powerpoint/2010/main" val="37413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130</Words>
  <Application>Microsoft Office PowerPoint</Application>
  <PresentationFormat>Personalizar</PresentationFormat>
  <Paragraphs>20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Facetado</vt:lpstr>
      <vt:lpstr>Aluno</vt:lpstr>
      <vt:lpstr>  Problema</vt:lpstr>
      <vt:lpstr>Solução</vt:lpstr>
      <vt:lpstr>Mercado</vt:lpstr>
      <vt:lpstr>Diferenciais</vt:lpstr>
      <vt:lpstr>Modelo de negócio</vt:lpstr>
      <vt:lpstr>Tela de Login</vt:lpstr>
      <vt:lpstr>Tela Principal</vt:lpstr>
      <vt:lpstr>Tela Principal</vt:lpstr>
      <vt:lpstr>Tela de cadastro da Entidade</vt:lpstr>
      <vt:lpstr>Tela de Cadastro do Aluno</vt:lpstr>
      <vt:lpstr>Tela de Ata</vt:lpstr>
      <vt:lpstr>Apresentação do PowerPoint</vt:lpstr>
      <vt:lpstr>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Aluno-GO</dc:title>
  <dc:creator>daniel silva</dc:creator>
  <cp:lastModifiedBy>Senai</cp:lastModifiedBy>
  <cp:revision>15</cp:revision>
  <dcterms:created xsi:type="dcterms:W3CDTF">2016-09-27T23:49:04Z</dcterms:created>
  <dcterms:modified xsi:type="dcterms:W3CDTF">2016-10-24T23:00:40Z</dcterms:modified>
</cp:coreProperties>
</file>