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5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9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5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6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72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8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9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0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4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4985-6BDE-4F8D-A95C-E01B2872CFDF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500E-2B9F-47C6-811A-770028435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8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5179797" cy="2683639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-540568" y="1556792"/>
            <a:ext cx="7772400" cy="1470025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Aluno</a:t>
            </a:r>
            <a:endParaRPr lang="pt-BR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13542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Relatórios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28800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8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Cadastro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976664" cy="4525963"/>
          </a:xfrm>
        </p:spPr>
      </p:pic>
    </p:spTree>
    <p:extLst>
      <p:ext uri="{BB962C8B-B14F-4D97-AF65-F5344CB8AC3E}">
        <p14:creationId xmlns:p14="http://schemas.microsoft.com/office/powerpoint/2010/main" val="2990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cadastro da instituição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68863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3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Aluno</vt:lpstr>
      <vt:lpstr>Tela de login</vt:lpstr>
      <vt:lpstr>Tela de Relatórios</vt:lpstr>
      <vt:lpstr>Tela de Cadastro</vt:lpstr>
      <vt:lpstr>Tela de cadastro da instituição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AlunoGO</dc:title>
  <dc:creator>Senai</dc:creator>
  <cp:lastModifiedBy>Senai</cp:lastModifiedBy>
  <cp:revision>4</cp:revision>
  <dcterms:created xsi:type="dcterms:W3CDTF">2016-10-11T23:56:59Z</dcterms:created>
  <dcterms:modified xsi:type="dcterms:W3CDTF">2016-10-12T00:44:55Z</dcterms:modified>
</cp:coreProperties>
</file>