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7" r:id="rId10"/>
    <p:sldId id="271" r:id="rId11"/>
    <p:sldId id="272" r:id="rId12"/>
    <p:sldId id="274" r:id="rId13"/>
    <p:sldId id="273" r:id="rId14"/>
    <p:sldId id="275" r:id="rId15"/>
    <p:sldId id="276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69" autoAdjust="0"/>
    <p:restoredTop sz="94671" autoAdjust="0"/>
  </p:normalViewPr>
  <p:slideViewPr>
    <p:cSldViewPr>
      <p:cViewPr varScale="1">
        <p:scale>
          <a:sx n="70" d="100"/>
          <a:sy n="70" d="100"/>
        </p:scale>
        <p:origin x="104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E67DB-ABD1-4692-9BEA-0BACBFC27524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00669-5CFC-42F3-80A8-8E08A2298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95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00669-5CFC-42F3-80A8-8E08A22988A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40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8504-CF7F-4E84-A74F-E244643293CC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7C50-CC4D-4B5B-A49B-5C85E94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67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8504-CF7F-4E84-A74F-E244643293CC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7C50-CC4D-4B5B-A49B-5C85E94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41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8504-CF7F-4E84-A74F-E244643293CC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7C50-CC4D-4B5B-A49B-5C85E94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44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8504-CF7F-4E84-A74F-E244643293CC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7C50-CC4D-4B5B-A49B-5C85E94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66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8504-CF7F-4E84-A74F-E244643293CC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7C50-CC4D-4B5B-A49B-5C85E94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0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8504-CF7F-4E84-A74F-E244643293CC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7C50-CC4D-4B5B-A49B-5C85E94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72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8504-CF7F-4E84-A74F-E244643293CC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7C50-CC4D-4B5B-A49B-5C85E94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53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8504-CF7F-4E84-A74F-E244643293CC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7C50-CC4D-4B5B-A49B-5C85E94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49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8504-CF7F-4E84-A74F-E244643293CC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7C50-CC4D-4B5B-A49B-5C85E94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18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8504-CF7F-4E84-A74F-E244643293CC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7C50-CC4D-4B5B-A49B-5C85E94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99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8504-CF7F-4E84-A74F-E244643293CC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7C50-CC4D-4B5B-A49B-5C85E94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6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18504-CF7F-4E84-A74F-E244643293CC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B7C50-CC4D-4B5B-A49B-5C85E94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82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52226"/>
            <a:ext cx="6624736" cy="6153547"/>
          </a:xfrm>
        </p:spPr>
      </p:pic>
      <p:sp>
        <p:nvSpPr>
          <p:cNvPr id="8" name="CaixaDeTexto 7"/>
          <p:cNvSpPr txBox="1"/>
          <p:nvPr/>
        </p:nvSpPr>
        <p:spPr>
          <a:xfrm>
            <a:off x="2195736" y="4365104"/>
            <a:ext cx="4434736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   Barba &amp; Bigode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27055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987963"/>
            <a:ext cx="5472608" cy="4864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346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980728"/>
            <a:ext cx="5472608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71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2736"/>
            <a:ext cx="5328591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1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2736"/>
            <a:ext cx="5328591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89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2736"/>
            <a:ext cx="5328591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63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34734"/>
            <a:ext cx="5328592" cy="478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4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32656"/>
            <a:ext cx="6624736" cy="615354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12676"/>
            <a:ext cx="8229600" cy="5832648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>
                <a:solidFill>
                  <a:srgbClr val="0070C0"/>
                </a:solidFill>
              </a:rPr>
              <a:t>Projeto</a:t>
            </a:r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Projeto foi uma oportunidade na área de estética capilar. </a:t>
            </a:r>
          </a:p>
          <a:p>
            <a:pPr marL="0" indent="0" algn="ctr">
              <a:buNone/>
            </a:pPr>
            <a:r>
              <a:rPr lang="pt-BR" dirty="0" smtClean="0"/>
              <a:t>A maioria do locais de corte de barba e cabelo</a:t>
            </a:r>
          </a:p>
          <a:p>
            <a:pPr marL="0" indent="0" algn="ctr">
              <a:buNone/>
            </a:pPr>
            <a:r>
              <a:rPr lang="pt-BR" dirty="0" smtClean="0"/>
              <a:t>Agendam por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347" y="4005064"/>
            <a:ext cx="2123306" cy="212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5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52226"/>
            <a:ext cx="6624736" cy="615354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68249"/>
            <a:ext cx="8229600" cy="5721499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>
                <a:solidFill>
                  <a:srgbClr val="0070C0"/>
                </a:solidFill>
              </a:rPr>
              <a:t>Solução</a:t>
            </a:r>
          </a:p>
          <a:p>
            <a:pPr marL="0" indent="0" algn="ctr">
              <a:buNone/>
            </a:pPr>
            <a:endParaRPr lang="pt-BR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BR" dirty="0" smtClean="0"/>
              <a:t>Criar um site com o objetivo de auxiliar profissionais da área.</a:t>
            </a:r>
          </a:p>
          <a:p>
            <a:pPr marL="0" indent="0" algn="ctr">
              <a:buNone/>
            </a:pPr>
            <a:r>
              <a:rPr lang="pt-BR" dirty="0" smtClean="0"/>
              <a:t>Este site visa reservas online e melhor organização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4293096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52226"/>
            <a:ext cx="6624736" cy="615354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04253"/>
            <a:ext cx="8229600" cy="564949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dirty="0" smtClean="0">
                <a:solidFill>
                  <a:srgbClr val="0070C0"/>
                </a:solidFill>
              </a:rPr>
              <a:t>Concorrência</a:t>
            </a:r>
          </a:p>
          <a:p>
            <a:pPr marL="0" indent="0" algn="ctr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Em  Dois </a:t>
            </a:r>
            <a:r>
              <a:rPr lang="pt-BR" dirty="0"/>
              <a:t>V</a:t>
            </a:r>
            <a:r>
              <a:rPr lang="pt-BR" dirty="0" smtClean="0"/>
              <a:t>izinhos não é encontrado algo igual,  podemos encontrar reservas sendo feitas por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O mercado atinge especialmente especialistas da área de estética.</a:t>
            </a:r>
          </a:p>
          <a:p>
            <a:pPr marL="0" indent="0" algn="ctr">
              <a:buNone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068960"/>
            <a:ext cx="1152128" cy="115212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708920"/>
            <a:ext cx="1512168" cy="151216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331244" y="2708920"/>
            <a:ext cx="1744812" cy="174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3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71797"/>
            <a:ext cx="6624736" cy="615354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32246"/>
            <a:ext cx="8229600" cy="5793507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>
                <a:solidFill>
                  <a:srgbClr val="0070C0"/>
                </a:solidFill>
              </a:rPr>
              <a:t>Diferenças</a:t>
            </a:r>
          </a:p>
          <a:p>
            <a:pPr marL="0" indent="0" algn="ctr">
              <a:buNone/>
            </a:pPr>
            <a:endParaRPr lang="pt-BR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BR" dirty="0" smtClean="0"/>
              <a:t>O projeto visa melhorar o atendimento, beneficiando pessoas que não poderiam marcar um horário por falta de tempo,  diminuindo preocupações com horários de atendimento,  evitando deslocamentos desnecessários</a:t>
            </a:r>
            <a:r>
              <a:rPr lang="pt-BR" dirty="0"/>
              <a:t>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317" y="4293096"/>
            <a:ext cx="1861366" cy="186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8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52226"/>
            <a:ext cx="6624736" cy="615354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40257"/>
            <a:ext cx="8229600" cy="5577483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>
                <a:solidFill>
                  <a:srgbClr val="0070C0"/>
                </a:solidFill>
              </a:rPr>
              <a:t> Modelo de negócio</a:t>
            </a:r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A comercialização do projeto seria através da venda do serviço de criação , personalização  e manutenção do portal para o estabelecimento e proprietário. </a:t>
            </a:r>
          </a:p>
          <a:p>
            <a:pPr marL="0" indent="0" algn="ctr">
              <a:buNone/>
            </a:pPr>
            <a:r>
              <a:rPr lang="pt-BR" dirty="0" smtClean="0"/>
              <a:t>Cobrança sobre  quantidade de usuários do portal.</a:t>
            </a:r>
          </a:p>
          <a:p>
            <a:pPr marL="0" indent="0" algn="ctr">
              <a:buNone/>
            </a:pPr>
            <a:r>
              <a:rPr lang="pt-BR" dirty="0" smtClean="0"/>
              <a:t>Propagandas.</a:t>
            </a:r>
          </a:p>
          <a:p>
            <a:pPr marL="0" indent="0" algn="ctr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973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52226"/>
            <a:ext cx="6624736" cy="615354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40258"/>
            <a:ext cx="8229600" cy="5577483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>
                <a:solidFill>
                  <a:srgbClr val="0070C0"/>
                </a:solidFill>
              </a:rPr>
              <a:t>Time </a:t>
            </a:r>
            <a:r>
              <a:rPr lang="pt-BR" dirty="0" err="1" smtClean="0">
                <a:solidFill>
                  <a:srgbClr val="0070C0"/>
                </a:solidFill>
              </a:rPr>
              <a:t>Line</a:t>
            </a:r>
            <a:endParaRPr lang="pt-BR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pt-BR" u="sng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BR" dirty="0" smtClean="0"/>
              <a:t>Criadores : Jonas Magalhães , Alisson </a:t>
            </a:r>
            <a:r>
              <a:rPr lang="pt-BR" dirty="0" err="1" smtClean="0"/>
              <a:t>Stopassole</a:t>
            </a: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Inicio Projeto: 20/09/2016</a:t>
            </a:r>
          </a:p>
          <a:p>
            <a:pPr marL="0" indent="0" algn="ctr">
              <a:buNone/>
            </a:pPr>
            <a:r>
              <a:rPr lang="pt-BR" dirty="0" smtClean="0"/>
              <a:t>Inicio </a:t>
            </a:r>
            <a:r>
              <a:rPr lang="pt-BR" dirty="0"/>
              <a:t>P</a:t>
            </a:r>
            <a:r>
              <a:rPr lang="pt-BR" dirty="0" smtClean="0"/>
              <a:t>rojeto Responsivo:15/10/2016</a:t>
            </a:r>
          </a:p>
          <a:p>
            <a:pPr marL="0" indent="0" algn="ctr">
              <a:buNone/>
            </a:pPr>
            <a:r>
              <a:rPr lang="pt-BR" dirty="0" smtClean="0"/>
              <a:t>Término do </a:t>
            </a:r>
            <a:r>
              <a:rPr lang="pt-BR" dirty="0" smtClean="0"/>
              <a:t>Projeto:23/10/2016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413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70C0"/>
                </a:solidFill>
              </a:rPr>
              <a:t>Banco de dados</a:t>
            </a:r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55" y="1916832"/>
            <a:ext cx="8888889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4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857500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rgbClr val="0070C0"/>
                </a:solidFill>
              </a:rPr>
              <a:t>Prototipagem</a:t>
            </a:r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6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168</Words>
  <Application>Microsoft Office PowerPoint</Application>
  <PresentationFormat>Apresentação na tela (4:3)</PresentationFormat>
  <Paragraphs>35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Banco de dados</vt:lpstr>
      <vt:lpstr>Prototipagem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Senai</dc:creator>
  <cp:lastModifiedBy>Alisson</cp:lastModifiedBy>
  <cp:revision>30</cp:revision>
  <dcterms:created xsi:type="dcterms:W3CDTF">2016-09-20T17:48:36Z</dcterms:created>
  <dcterms:modified xsi:type="dcterms:W3CDTF">2016-10-24T16:47:07Z</dcterms:modified>
</cp:coreProperties>
</file>