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071678"/>
            <a:ext cx="432048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860" y="571480"/>
            <a:ext cx="4526244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 Frotas 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Lilian Fiori </a:t>
            </a:r>
            <a:endParaRPr lang="pt-BR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76875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6840760" cy="547260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15616" y="6237312"/>
            <a:ext cx="1328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</a:p>
        </p:txBody>
      </p:sp>
    </p:spTree>
    <p:extLst>
      <p:ext uri="{BB962C8B-B14F-4D97-AF65-F5344CB8AC3E}">
        <p14:creationId xmlns:p14="http://schemas.microsoft.com/office/powerpoint/2010/main" val="5187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741756" cy="5400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71600" y="630400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</a:p>
        </p:txBody>
      </p:sp>
    </p:spTree>
    <p:extLst>
      <p:ext uri="{BB962C8B-B14F-4D97-AF65-F5344CB8AC3E}">
        <p14:creationId xmlns:p14="http://schemas.microsoft.com/office/powerpoint/2010/main" val="1622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03848" y="323945"/>
            <a:ext cx="2799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</a:rPr>
              <a:t>Diagrama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3943" y="6237312"/>
            <a:ext cx="1328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44" y="1196752"/>
            <a:ext cx="742247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14348" y="614364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de vendas.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diferenci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6994">
            <a:off x="3033778" y="827753"/>
            <a:ext cx="3643338" cy="17859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2910" y="25717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425"/>
            <a:ext cx="7200800" cy="48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27510"/>
            <a:ext cx="7344816" cy="50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106</TotalTime>
  <Words>99</Words>
  <Application>Microsoft Office PowerPoint</Application>
  <PresentationFormat>Apresentação na tela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NewsPrint</vt:lpstr>
      <vt:lpstr>VL  Frotas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Senai</cp:lastModifiedBy>
  <cp:revision>16</cp:revision>
  <dcterms:created xsi:type="dcterms:W3CDTF">2016-09-28T00:47:10Z</dcterms:created>
  <dcterms:modified xsi:type="dcterms:W3CDTF">2016-10-19T22:08:03Z</dcterms:modified>
</cp:coreProperties>
</file>