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10" autoAdjust="0"/>
    <p:restoredTop sz="94671" autoAdjust="0"/>
  </p:normalViewPr>
  <p:slideViewPr>
    <p:cSldViewPr>
      <p:cViewPr>
        <p:scale>
          <a:sx n="60" d="100"/>
          <a:sy n="60" d="100"/>
        </p:scale>
        <p:origin x="-774" y="-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20" name="Subtítulo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19" name="Espaço Reservado para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641E55-34B0-4792-8C84-B09DAFD913A1}" type="datetimeFigureOut">
              <a:rPr lang="pt-BR" smtClean="0"/>
              <a:t>16/06/2016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F9B0E4-578E-451A-A144-7C5E5FD65C6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641E55-34B0-4792-8C84-B09DAFD913A1}" type="datetimeFigureOut">
              <a:rPr lang="pt-BR" smtClean="0"/>
              <a:t>16/06/2016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F9B0E4-578E-451A-A144-7C5E5FD65C6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641E55-34B0-4792-8C84-B09DAFD913A1}" type="datetimeFigureOut">
              <a:rPr lang="pt-BR" smtClean="0"/>
              <a:t>16/06/2016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F9B0E4-578E-451A-A144-7C5E5FD65C6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641E55-34B0-4792-8C84-B09DAFD913A1}" type="datetimeFigureOut">
              <a:rPr lang="pt-BR" smtClean="0"/>
              <a:t>16/06/2016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F9B0E4-578E-451A-A144-7C5E5FD65C6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de cantos arredondados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641E55-34B0-4792-8C84-B09DAFD913A1}" type="datetimeFigureOut">
              <a:rPr lang="pt-BR" smtClean="0"/>
              <a:t>16/06/2016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F9B0E4-578E-451A-A144-7C5E5FD65C6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641E55-34B0-4792-8C84-B09DAFD913A1}" type="datetimeFigureOut">
              <a:rPr lang="pt-BR" smtClean="0"/>
              <a:t>16/06/2016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F9B0E4-578E-451A-A144-7C5E5FD65C6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641E55-34B0-4792-8C84-B09DAFD913A1}" type="datetimeFigureOut">
              <a:rPr lang="pt-BR" smtClean="0"/>
              <a:t>16/06/2016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F9B0E4-578E-451A-A144-7C5E5FD65C6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641E55-34B0-4792-8C84-B09DAFD913A1}" type="datetimeFigureOut">
              <a:rPr lang="pt-BR" smtClean="0"/>
              <a:t>16/06/2016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F9B0E4-578E-451A-A144-7C5E5FD65C6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641E55-34B0-4792-8C84-B09DAFD913A1}" type="datetimeFigureOut">
              <a:rPr lang="pt-BR" smtClean="0"/>
              <a:t>16/06/2016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F9B0E4-578E-451A-A144-7C5E5FD65C6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641E55-34B0-4792-8C84-B09DAFD913A1}" type="datetimeFigureOut">
              <a:rPr lang="pt-BR" smtClean="0"/>
              <a:t>16/06/2016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F9B0E4-578E-451A-A144-7C5E5FD65C6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Arredondar Retângulo em um Canto Único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641E55-34B0-4792-8C84-B09DAFD913A1}" type="datetimeFigureOut">
              <a:rPr lang="pt-BR" smtClean="0"/>
              <a:t>16/06/2016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F9B0E4-578E-451A-A144-7C5E5FD65C63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de cantos arredondados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Espaço Reservado para Título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63641E55-34B0-4792-8C84-B09DAFD913A1}" type="datetimeFigureOut">
              <a:rPr lang="pt-BR" smtClean="0"/>
              <a:t>16/06/2016</a:t>
            </a:fld>
            <a:endParaRPr lang="pt-BR"/>
          </a:p>
        </p:txBody>
      </p:sp>
      <p:sp>
        <p:nvSpPr>
          <p:cNvPr id="18" name="Espaço Reservado para Rodapé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EDF9B0E4-578E-451A-A144-7C5E5FD65C63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pt-BR" dirty="0" smtClean="0"/>
              <a:t>Lavoura Fácil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pt-BR" dirty="0" smtClean="0"/>
          </a:p>
          <a:p>
            <a:pPr algn="r"/>
            <a:endParaRPr lang="pt-BR" dirty="0"/>
          </a:p>
          <a:p>
            <a:pPr algn="l"/>
            <a:r>
              <a:rPr lang="pt-BR" b="1" dirty="0" smtClean="0"/>
              <a:t>Jonas Pereira</a:t>
            </a:r>
            <a:endParaRPr lang="pt-BR" b="1" dirty="0"/>
          </a:p>
        </p:txBody>
      </p:sp>
      <p:pic>
        <p:nvPicPr>
          <p:cNvPr id="1026" name="Picture 2" descr="https://www.receituarioonline.com.br/static/receituario/uploads/home-image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5085184"/>
            <a:ext cx="455295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60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/>
          <a:lstStyle/>
          <a:p>
            <a:r>
              <a:rPr lang="pt-BR" dirty="0" smtClean="0"/>
              <a:t>Problema?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700808"/>
            <a:ext cx="8183880" cy="4187952"/>
          </a:xfrm>
        </p:spPr>
        <p:txBody>
          <a:bodyPr/>
          <a:lstStyle/>
          <a:p>
            <a:endParaRPr lang="pt-BR" dirty="0" smtClean="0"/>
          </a:p>
          <a:p>
            <a:pPr>
              <a:lnSpc>
                <a:spcPct val="150000"/>
              </a:lnSpc>
            </a:pPr>
            <a:r>
              <a:rPr lang="pt-BR" dirty="0" smtClean="0"/>
              <a:t>Demora no atendimento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Custo com Deslocamento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Perda de produtividade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Mudanças de Clima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Atrasos na aplicação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608034"/>
            <a:ext cx="3532021" cy="227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21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18" r="30224"/>
          <a:stretch/>
        </p:blipFill>
        <p:spPr>
          <a:xfrm>
            <a:off x="7189443" y="476672"/>
            <a:ext cx="1522795" cy="230425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/>
          <a:lstStyle/>
          <a:p>
            <a:r>
              <a:rPr lang="pt-BR" dirty="0" smtClean="0"/>
              <a:t>Solução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700808"/>
            <a:ext cx="8183880" cy="4608512"/>
          </a:xfrm>
          <a:noFill/>
        </p:spPr>
        <p:txBody>
          <a:bodyPr>
            <a:normAutofit fontScale="85000" lnSpcReduction="20000"/>
          </a:bodyPr>
          <a:lstStyle/>
          <a:p>
            <a:endParaRPr lang="pt-BR" dirty="0" smtClean="0"/>
          </a:p>
          <a:p>
            <a:pPr>
              <a:lnSpc>
                <a:spcPct val="150000"/>
              </a:lnSpc>
            </a:pPr>
            <a:r>
              <a:rPr lang="pt-BR" sz="3100" dirty="0" smtClean="0"/>
              <a:t>Desenvolvimento de Aplicativo</a:t>
            </a:r>
          </a:p>
          <a:p>
            <a:pPr>
              <a:lnSpc>
                <a:spcPct val="150000"/>
              </a:lnSpc>
            </a:pPr>
            <a:r>
              <a:rPr lang="pt-BR" sz="3100" dirty="0" smtClean="0"/>
              <a:t>Informações previamente cadastradas</a:t>
            </a:r>
          </a:p>
          <a:p>
            <a:pPr>
              <a:lnSpc>
                <a:spcPct val="150000"/>
              </a:lnSpc>
            </a:pPr>
            <a:r>
              <a:rPr lang="pt-BR" sz="3100" dirty="0"/>
              <a:t>Atendimento personalizado</a:t>
            </a:r>
          </a:p>
          <a:p>
            <a:pPr>
              <a:lnSpc>
                <a:spcPct val="150000"/>
              </a:lnSpc>
            </a:pPr>
            <a:r>
              <a:rPr lang="pt-BR" sz="3100" dirty="0"/>
              <a:t>Tempo </a:t>
            </a:r>
            <a:r>
              <a:rPr lang="pt-BR" sz="3100" dirty="0" smtClean="0"/>
              <a:t>Real</a:t>
            </a:r>
          </a:p>
          <a:p>
            <a:pPr>
              <a:lnSpc>
                <a:spcPct val="150000"/>
              </a:lnSpc>
            </a:pPr>
            <a:r>
              <a:rPr lang="pt-BR" sz="3100" dirty="0" smtClean="0"/>
              <a:t>Emissão de Receituário</a:t>
            </a:r>
          </a:p>
          <a:p>
            <a:pPr>
              <a:lnSpc>
                <a:spcPct val="150000"/>
              </a:lnSpc>
            </a:pPr>
            <a:r>
              <a:rPr lang="pt-BR" sz="3100" dirty="0" smtClean="0"/>
              <a:t>Entrega dos produtos no propriedade</a:t>
            </a:r>
          </a:p>
          <a:p>
            <a:pPr>
              <a:lnSpc>
                <a:spcPct val="150000"/>
              </a:lnSpc>
            </a:pPr>
            <a:r>
              <a:rPr lang="pt-BR" sz="3100" dirty="0" smtClean="0"/>
              <a:t>Comodidade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385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/>
          <a:lstStyle/>
          <a:p>
            <a:r>
              <a:rPr lang="pt-BR" dirty="0" smtClean="0"/>
              <a:t>Mercado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700808"/>
            <a:ext cx="8183880" cy="4187952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pPr>
              <a:lnSpc>
                <a:spcPct val="150000"/>
              </a:lnSpc>
            </a:pPr>
            <a:r>
              <a:rPr lang="pt-BR" dirty="0" smtClean="0"/>
              <a:t>Cooperativas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Cerealistas	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Agricultores</a:t>
            </a:r>
          </a:p>
          <a:p>
            <a:pPr marL="0" indent="0">
              <a:lnSpc>
                <a:spcPct val="150000"/>
              </a:lnSpc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208794"/>
            <a:ext cx="3961284" cy="263233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465719"/>
            <a:ext cx="3885642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0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/>
          <a:lstStyle/>
          <a:p>
            <a:r>
              <a:rPr lang="pt-BR" dirty="0" smtClean="0"/>
              <a:t>Receitas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700808"/>
            <a:ext cx="8183880" cy="4187952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pPr>
              <a:lnSpc>
                <a:spcPct val="150000"/>
              </a:lnSpc>
            </a:pPr>
            <a:r>
              <a:rPr lang="pt-BR" dirty="0" smtClean="0"/>
              <a:t>Emissão de Receituário Agronômico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Venda do produto</a:t>
            </a:r>
          </a:p>
          <a:p>
            <a:pPr marL="0" indent="0">
              <a:lnSpc>
                <a:spcPct val="150000"/>
              </a:lnSpc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2050" name="Picture 2" descr="http://www.crea-mt.org.br/img_site/images/20121113112155_agrotoxic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284984"/>
            <a:ext cx="333375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74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/>
          <a:lstStyle/>
          <a:p>
            <a:r>
              <a:rPr lang="pt-BR" dirty="0" smtClean="0"/>
              <a:t>Estratégia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700808"/>
            <a:ext cx="8183880" cy="4187952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pPr>
              <a:lnSpc>
                <a:spcPct val="150000"/>
              </a:lnSpc>
            </a:pPr>
            <a:r>
              <a:rPr lang="pt-BR" dirty="0" smtClean="0"/>
              <a:t>Site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Loja de Aplicativos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Comerciais em TV e Rádio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Divulgação nas empresas (in loco)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449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/>
          <a:lstStyle/>
          <a:p>
            <a:r>
              <a:rPr lang="pt-BR" dirty="0" smtClean="0"/>
              <a:t>Produto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556792"/>
            <a:ext cx="7560840" cy="4339368"/>
          </a:xfrm>
        </p:spPr>
      </p:pic>
    </p:spTree>
    <p:extLst>
      <p:ext uri="{BB962C8B-B14F-4D97-AF65-F5344CB8AC3E}">
        <p14:creationId xmlns:p14="http://schemas.microsoft.com/office/powerpoint/2010/main" val="195804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/>
          <a:lstStyle/>
          <a:p>
            <a:r>
              <a:rPr lang="pt-BR" dirty="0" smtClean="0"/>
              <a:t>Investimento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700808"/>
            <a:ext cx="8183880" cy="4187952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pPr>
              <a:lnSpc>
                <a:spcPct val="150000"/>
              </a:lnSpc>
            </a:pPr>
            <a:r>
              <a:rPr lang="pt-BR" dirty="0" smtClean="0"/>
              <a:t>Equipe Técnica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Marketing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Manutenção/Operação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Loja de Aplicativos/Operadora de Celular</a:t>
            </a:r>
          </a:p>
          <a:p>
            <a:pPr>
              <a:lnSpc>
                <a:spcPct val="150000"/>
              </a:lnSpc>
            </a:pPr>
            <a:r>
              <a:rPr lang="pt-BR" dirty="0"/>
              <a:t>Valor: R$ </a:t>
            </a:r>
            <a:r>
              <a:rPr lang="pt-BR" dirty="0" smtClean="0"/>
              <a:t>120.000,00/ano</a:t>
            </a:r>
            <a:endParaRPr lang="pt-BR" dirty="0"/>
          </a:p>
          <a:p>
            <a:pPr>
              <a:lnSpc>
                <a:spcPct val="150000"/>
              </a:lnSpc>
            </a:pPr>
            <a:endParaRPr lang="pt-BR" dirty="0" smtClean="0"/>
          </a:p>
          <a:p>
            <a:pPr marL="0" indent="0">
              <a:lnSpc>
                <a:spcPct val="150000"/>
              </a:lnSpc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756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118</TotalTime>
  <Words>85</Words>
  <Application>Microsoft Office PowerPoint</Application>
  <PresentationFormat>Apresentação na tela (4:3)</PresentationFormat>
  <Paragraphs>44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Aspecto</vt:lpstr>
      <vt:lpstr>Lavoura Fácil</vt:lpstr>
      <vt:lpstr>Problema?</vt:lpstr>
      <vt:lpstr>Solução</vt:lpstr>
      <vt:lpstr>Mercado</vt:lpstr>
      <vt:lpstr>Receitas</vt:lpstr>
      <vt:lpstr>Estratégia</vt:lpstr>
      <vt:lpstr>Produto</vt:lpstr>
      <vt:lpstr>Investimento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Senai</dc:creator>
  <cp:lastModifiedBy>Senai</cp:lastModifiedBy>
  <cp:revision>12</cp:revision>
  <dcterms:created xsi:type="dcterms:W3CDTF">2016-06-16T22:57:54Z</dcterms:created>
  <dcterms:modified xsi:type="dcterms:W3CDTF">2016-06-17T00:56:51Z</dcterms:modified>
</cp:coreProperties>
</file>