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16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9.png" ContentType="image/png"/>
  <Override PartName="/ppt/media/image14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04920" y="329040"/>
            <a:ext cx="8529840" cy="619452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18680" y="434160"/>
            <a:ext cx="8304480" cy="548424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04920" y="329040"/>
            <a:ext cx="8529840" cy="619452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18680" y="434160"/>
            <a:ext cx="8304480" cy="310680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4920" y="329040"/>
            <a:ext cx="8529840" cy="619452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418680" y="434160"/>
            <a:ext cx="8304480" cy="548424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22520" y="1820160"/>
            <a:ext cx="777024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Controle de 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Embalagens Vazias 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de Agrotóxicos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2520" y="3684960"/>
            <a:ext cx="77702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0" bIns="45000"/>
          <a:p>
            <a:pPr marL="36720" algn="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925640" y="4726800"/>
            <a:ext cx="5560920" cy="160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Diagrama de Entidade e Relacionamento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03640" y="2409840"/>
            <a:ext cx="8181720" cy="32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Sobre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Jonas Pereira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34 anos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Graduado em Sistema de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Pós-graduado em Gestão Estratégica em Tecnologia de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Aluno do Projeto Aprender e Crescer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Colaborador da Empresa CISS Software e Serviços.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976000" y="720000"/>
            <a:ext cx="2518560" cy="21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67640" y="1736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Quantas embalagens vazias estão armazenadas?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Quais são os tipos de embalagens que estão vazias?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Você sabe quantas embalagens estão vazias de um determiado produto?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Você sabe quantas embalagens vazias foram entregues?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528000" y="506160"/>
            <a:ext cx="5105160" cy="13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5040" y="1813320"/>
            <a:ext cx="8181720" cy="46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Desenvolvimento de Aplicativo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Informações previamente cadastradas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Cadastro de embalagens vazias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Opção marcar embalagem como devolvida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Relatório de quantidade entreguada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Relatório de quantidade armazenada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Relatório por tipos de embalagens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742640" y="505440"/>
            <a:ext cx="3886560" cy="17596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Agricultores de Porte: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Pequeno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Médio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Grande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Solução inédita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magem 3" descr=""/>
          <p:cNvPicPr/>
          <p:nvPr/>
        </p:nvPicPr>
        <p:blipFill>
          <a:blip r:embed="rId1"/>
          <a:stretch/>
        </p:blipFill>
        <p:spPr>
          <a:xfrm>
            <a:off x="4716000" y="3208680"/>
            <a:ext cx="3959280" cy="26301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362720" y="615240"/>
            <a:ext cx="113184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Diferenciais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Fácil controle das embalgens vazias de agrotóxicos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Diponível gratuitamente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400000" y="3168000"/>
            <a:ext cx="3166560" cy="262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246640" cy="49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102640" cy="49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456280" y="1525680"/>
            <a:ext cx="4814640" cy="495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7640" y="476640"/>
            <a:ext cx="818172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67640" y="1700640"/>
            <a:ext cx="8181720" cy="41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316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4958640" cy="49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283</TotalTime>
  <Application>LibreOffice/5.1.4.2$Linux_X86_64 LibreOffice_project/10m0$Build-2</Application>
  <Words>85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2016-06-16T22:57:54Z</dcterms:created>
  <dc:creator>Senai</dc:creator>
  <dc:description/>
  <dc:language>pt-BR</dc:language>
  <cp:lastModifiedBy/>
  <dcterms:modified xsi:type="dcterms:W3CDTF">2016-10-18T22:09:09Z</dcterms:modified>
  <cp:revision>61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