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5.jpeg" ContentType="image/jpeg"/>
  <Override PartName="/ppt/media/image23.png" ContentType="image/png"/>
  <Override PartName="/ppt/media/image10.jpeg" ContentType="image/jpeg"/>
  <Override PartName="/ppt/media/image14.png" ContentType="image/png"/>
  <Override PartName="/ppt/media/image9.png" ContentType="image/png"/>
  <Override PartName="/ppt/media/image2.png" ContentType="image/png"/>
  <Override PartName="/ppt/media/image22.png" ContentType="image/png"/>
  <Override PartName="/ppt/media/image24.jpeg" ContentType="image/jpeg"/>
  <Override PartName="/ppt/media/image8.jpeg" ContentType="image/jpeg"/>
  <Override PartName="/ppt/media/image17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04920" y="329040"/>
            <a:ext cx="8531280" cy="619596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18680" y="434160"/>
            <a:ext cx="8305920" cy="548568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4920" y="329040"/>
            <a:ext cx="8531280" cy="619596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18680" y="434160"/>
            <a:ext cx="8305920" cy="3108240"/>
          </a:xfrm>
          <a:prstGeom prst="roundRect">
            <a:avLst>
              <a:gd name="adj" fmla="val 4578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160" cy="105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de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329040"/>
            <a:ext cx="8531280" cy="619596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/>
          </a:gradFill>
          <a:ln w="2160">
            <a:solidFill>
              <a:srgbClr val="a4a4a3"/>
            </a:solidFill>
            <a:round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418680" y="434160"/>
            <a:ext cx="8305920" cy="5485680"/>
          </a:xfrm>
          <a:prstGeom prst="roundRect">
            <a:avLst>
              <a:gd name="adj" fmla="val 2127"/>
            </a:avLst>
          </a:prstGeom>
          <a:gradFill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lin ang="0"/>
          </a:gradFill>
          <a:ln w="9000">
            <a:noFill/>
          </a:ln>
          <a:effectLst>
            <a:outerShdw blurRad="65500" dir="5400000" dist="381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2520" y="1820160"/>
            <a:ext cx="77716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/>
          <a:p>
            <a:pPr>
              <a:lnSpc>
                <a:spcPct val="100000"/>
              </a:lnSpc>
            </a:pP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Controle de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Embalagens de 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1" lang="pt-BR" sz="45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22520" y="3684960"/>
            <a:ext cx="7771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0" bIns="45000"/>
          <a:p>
            <a:pPr marL="36720" algn="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2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25640" y="4726800"/>
            <a:ext cx="5562360" cy="160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73076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80276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94676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87476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94676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469240" y="1584000"/>
            <a:ext cx="4370760" cy="43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469240" y="1512000"/>
            <a:ext cx="4285800" cy="47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469240" y="1700640"/>
            <a:ext cx="4370760" cy="421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469240" y="1541520"/>
            <a:ext cx="4730760" cy="42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Diagrama de Entidade e Relacionamento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91120" y="2027520"/>
            <a:ext cx="809568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Problema?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Quantas embalagens estão armazenadas?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Quantas embalagens estão vazias?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Quais os tipos de embalagens?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Você sabe quantas embalagens vazias foram entregues?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832000" y="563400"/>
            <a:ext cx="2736000" cy="188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Sobre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Jonas Pereira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34 anos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Graduado em Sistema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Pós-graduado em Gestão Estratégica em Tecnologia de Informação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Aluno do Projeto Aprender e Crescer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Colaborador da Empresa CISS Software e Serviços.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976000" y="720000"/>
            <a:ext cx="2520000" cy="21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7640" y="1700640"/>
            <a:ext cx="818316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Desenvolvimento de Aplicativo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Informações previamente cadastradas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Cadastro de embalagens adquiridas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Opção marcar embalagem como vazia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Relatório de quantidade entreguada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Relatório de quantidade armazenada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Relatório por tipos de embalagens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680000" y="542880"/>
            <a:ext cx="3888000" cy="1761120"/>
          </a:xfrm>
          <a:prstGeom prst="rect">
            <a:avLst/>
          </a:prstGeom>
          <a:ln>
            <a:solidFill>
              <a:srgbClr val="3465a4"/>
            </a:solidFill>
            <a:custDash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Mercado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Agricultores de Porte: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Pequeno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Médio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Grande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Solução inédita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4716000" y="3208680"/>
            <a:ext cx="3960720" cy="263160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7362720" y="615240"/>
            <a:ext cx="113328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Diferenciais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Fácil controle das embalgens de agrotóxicos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Diponível gratuitamente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00000" y="3168000"/>
            <a:ext cx="3168000" cy="262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04000" y="1656000"/>
            <a:ext cx="4645800" cy="42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469240" y="1584000"/>
            <a:ext cx="4442760" cy="43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469240" y="1527480"/>
            <a:ext cx="45147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7640" y="476640"/>
            <a:ext cx="818316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9257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Prototipação das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67640" y="1700640"/>
            <a:ext cx="818316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5320" indent="-264600">
              <a:lnSpc>
                <a:spcPct val="150000"/>
              </a:lnSpc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952280" y="1584000"/>
            <a:ext cx="4743720" cy="434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209</TotalTime>
  <Application>LibreOffice/5.1.4.2$Linux_X86_64 LibreOffice_project/10m0$Build-2</Application>
  <Words>85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2016-06-16T22:57:54Z</dcterms:created>
  <dc:creator>Senai</dc:creator>
  <dc:description/>
  <dc:language>pt-BR</dc:language>
  <cp:lastModifiedBy/>
  <dcterms:modified xsi:type="dcterms:W3CDTF">2016-09-27T22:14:01Z</dcterms:modified>
  <cp:revision>46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