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27.png" ContentType="image/png"/>
  <Override PartName="/ppt/media/image26.png" ContentType="image/png"/>
  <Override PartName="/ppt/media/image23.png" ContentType="image/png"/>
  <Override PartName="/ppt/media/image10.jpeg" ContentType="image/jpeg"/>
  <Override PartName="/ppt/media/image14.png" ContentType="image/png"/>
  <Override PartName="/ppt/media/image24.png" ContentType="image/png"/>
  <Override PartName="/ppt/media/image9.png" ContentType="image/png"/>
  <Override PartName="/ppt/media/image2.png" ContentType="image/png"/>
  <Override PartName="/ppt/media/image29.jpeg" ContentType="image/jpeg"/>
  <Override PartName="/ppt/media/image22.png" ContentType="image/png"/>
  <Override PartName="/ppt/media/image25.png" ContentType="image/png"/>
  <Override PartName="/ppt/media/image8.jpeg" ContentType="image/jpeg"/>
  <Override PartName="/ppt/media/image17.png" ContentType="image/png"/>
  <Override PartName="/ppt/media/image1.png" ContentType="image/png"/>
  <Override PartName="/ppt/media/image21.png" ContentType="image/png"/>
  <Override PartName="/ppt/media/image3.png" ContentType="image/png"/>
  <Override PartName="/ppt/media/image6.jpeg" ContentType="image/jpeg"/>
  <Override PartName="/ppt/media/image28.jpeg" ContentType="image/jpeg"/>
  <Override PartName="/ppt/media/image12.png" ContentType="image/png"/>
  <Override PartName="/ppt/media/image4.png" ContentType="image/png"/>
  <Override PartName="/ppt/media/image11.png" ContentType="image/png"/>
  <Override PartName="/ppt/media/image13.png" ContentType="image/png"/>
  <Override PartName="/ppt/media/image7.jpeg" ContentType="image/jpeg"/>
  <Override PartName="/ppt/media/image15.png" ContentType="image/png"/>
  <Override PartName="/ppt/media/image16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3de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04920" y="329040"/>
            <a:ext cx="8530920" cy="6195600"/>
          </a:xfrm>
          <a:prstGeom prst="roundRect">
            <a:avLst>
              <a:gd name="adj" fmla="val 2081"/>
            </a:avLst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/>
          </a:gradFill>
          <a:ln w="2160">
            <a:solidFill>
              <a:srgbClr val="a4a4a3"/>
            </a:solidFill>
            <a:round/>
          </a:ln>
          <a:effectLst>
            <a:outerShdw algn="tl" blurRad="76200" dir="5400000" dist="50800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418680" y="434160"/>
            <a:ext cx="8305560" cy="5485320"/>
          </a:xfrm>
          <a:prstGeom prst="roundRect">
            <a:avLst>
              <a:gd name="adj" fmla="val 2127"/>
            </a:avLst>
          </a:prstGeom>
          <a:gradFill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lin ang="0"/>
          </a:gradFill>
          <a:ln w="9000">
            <a:noFill/>
          </a:ln>
          <a:effectLst>
            <a:outerShdw blurRad="65500" dir="5400000" dist="381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04920" y="329040"/>
            <a:ext cx="8530920" cy="6195600"/>
          </a:xfrm>
          <a:prstGeom prst="roundRect">
            <a:avLst>
              <a:gd name="adj" fmla="val 2081"/>
            </a:avLst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/>
          </a:gradFill>
          <a:ln w="2160">
            <a:solidFill>
              <a:srgbClr val="a4a4a3"/>
            </a:solidFill>
            <a:round/>
          </a:ln>
          <a:effectLst>
            <a:outerShdw algn="tl" blurRad="76200" dir="5400000" dist="50800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18680" y="434160"/>
            <a:ext cx="8305560" cy="3107880"/>
          </a:xfrm>
          <a:prstGeom prst="roundRect">
            <a:avLst>
              <a:gd name="adj" fmla="val 4578"/>
            </a:avLst>
          </a:prstGeom>
          <a:gradFill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lin ang="0"/>
          </a:gradFill>
          <a:ln w="9000">
            <a:noFill/>
          </a:ln>
          <a:effectLst>
            <a:outerShdw blurRad="65500" dir="5400000" dist="381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3de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04920" y="329040"/>
            <a:ext cx="8530920" cy="6195600"/>
          </a:xfrm>
          <a:prstGeom prst="roundRect">
            <a:avLst>
              <a:gd name="adj" fmla="val 2081"/>
            </a:avLst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/>
          </a:gradFill>
          <a:ln w="2160">
            <a:solidFill>
              <a:srgbClr val="a4a4a3"/>
            </a:solidFill>
            <a:round/>
          </a:ln>
          <a:effectLst>
            <a:outerShdw algn="tl" blurRad="76200" dir="5400000" dist="50800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1" name="CustomShape 2"/>
          <p:cNvSpPr/>
          <p:nvPr/>
        </p:nvSpPr>
        <p:spPr>
          <a:xfrm>
            <a:off x="418680" y="434160"/>
            <a:ext cx="8305560" cy="5485320"/>
          </a:xfrm>
          <a:prstGeom prst="roundRect">
            <a:avLst>
              <a:gd name="adj" fmla="val 2127"/>
            </a:avLst>
          </a:prstGeom>
          <a:gradFill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lin ang="0"/>
          </a:gradFill>
          <a:ln w="9000">
            <a:noFill/>
          </a:ln>
          <a:effectLst>
            <a:outerShdw blurRad="65500" dir="5400000" dist="381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22520" y="1820160"/>
            <a:ext cx="7771320" cy="182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b"/>
          <a:p>
            <a:pPr>
              <a:lnSpc>
                <a:spcPct val="100000"/>
              </a:lnSpc>
            </a:pP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Controle de </a:t>
            </a: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	</a:t>
            </a: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	</a:t>
            </a: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	</a:t>
            </a: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	</a:t>
            </a: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	</a:t>
            </a: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	</a:t>
            </a: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	</a:t>
            </a: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	</a:t>
            </a: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	</a:t>
            </a: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	</a:t>
            </a: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Embalagens Vazias </a:t>
            </a: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	</a:t>
            </a: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	</a:t>
            </a: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	</a:t>
            </a: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	</a:t>
            </a: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	</a:t>
            </a: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	</a:t>
            </a: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	</a:t>
            </a: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	</a:t>
            </a: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de Agrotóxicos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22520" y="3684960"/>
            <a:ext cx="77713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0" bIns="45000"/>
          <a:p>
            <a:pPr marL="36720" algn="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72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1925640" y="4726800"/>
            <a:ext cx="5562000" cy="160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67640" y="476640"/>
            <a:ext cx="8182800" cy="105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Prototipação das Telas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467640" y="1700640"/>
            <a:ext cx="8182800" cy="41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24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2456280" y="1557000"/>
            <a:ext cx="5103720" cy="492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67640" y="476640"/>
            <a:ext cx="8182800" cy="105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Prototipação das Telas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467640" y="1700640"/>
            <a:ext cx="8182800" cy="41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24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2456280" y="1557000"/>
            <a:ext cx="4887720" cy="492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67640" y="476640"/>
            <a:ext cx="8182800" cy="105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Prototipação das Telas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467640" y="1700640"/>
            <a:ext cx="8182800" cy="41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24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2456280" y="1557000"/>
            <a:ext cx="4743720" cy="499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67640" y="476640"/>
            <a:ext cx="8182800" cy="105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Prototipação das Telas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467640" y="1700640"/>
            <a:ext cx="8182800" cy="41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24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2456280" y="1593000"/>
            <a:ext cx="4959720" cy="4887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67640" y="476640"/>
            <a:ext cx="8182800" cy="105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Prototipação das Telas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67640" y="1700640"/>
            <a:ext cx="8182800" cy="41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24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2456280" y="1557000"/>
            <a:ext cx="5103720" cy="492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67640" y="476640"/>
            <a:ext cx="8182800" cy="105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Prototipação das Telas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67640" y="1700640"/>
            <a:ext cx="8182800" cy="41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24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2456280" y="1557000"/>
            <a:ext cx="5031720" cy="492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67640" y="476640"/>
            <a:ext cx="8182800" cy="105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Prototipação das Telas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67640" y="1700640"/>
            <a:ext cx="8182800" cy="41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24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2456280" y="1522440"/>
            <a:ext cx="4743720" cy="495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67640" y="476640"/>
            <a:ext cx="8182800" cy="105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Prototipação das Telas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67640" y="1700640"/>
            <a:ext cx="8182800" cy="41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24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2451600" y="1557000"/>
            <a:ext cx="4676400" cy="492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67640" y="476640"/>
            <a:ext cx="8182800" cy="105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Prototipação das Telas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467640" y="1700640"/>
            <a:ext cx="8182800" cy="41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24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2456280" y="1525680"/>
            <a:ext cx="4815720" cy="4954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67640" y="476640"/>
            <a:ext cx="8182800" cy="105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Prototipação das Telas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67640" y="1700640"/>
            <a:ext cx="8182800" cy="41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24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2451600" y="1593000"/>
            <a:ext cx="4748400" cy="4887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67640" y="476640"/>
            <a:ext cx="8182800" cy="105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Problema?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67640" y="1736640"/>
            <a:ext cx="8182800" cy="41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24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Quantas embalagens vazias estão armazenadas?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24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Quais são os tipos de embalagens que estão vazias?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24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Você sabe quantas embalagens estão vazias de um determiado produto?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24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Você sabe quantas embalagens vazias foram entregues?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3528000" y="506160"/>
            <a:ext cx="5106240" cy="1330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67640" y="476640"/>
            <a:ext cx="8182800" cy="105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Prototipação das Telas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467640" y="1700640"/>
            <a:ext cx="8182800" cy="41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24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2456280" y="1557000"/>
            <a:ext cx="5031720" cy="492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67640" y="476640"/>
            <a:ext cx="8182800" cy="105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Prototipação das Telas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467640" y="1700640"/>
            <a:ext cx="8182800" cy="41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24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2456280" y="1557000"/>
            <a:ext cx="4959720" cy="492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67640" y="476640"/>
            <a:ext cx="8182800" cy="105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Diagrama de Entidade e Relacionamento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467640" y="1700640"/>
            <a:ext cx="8182800" cy="41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24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503640" y="2409840"/>
            <a:ext cx="8182800" cy="327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67640" y="476640"/>
            <a:ext cx="8182800" cy="105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Sobre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467640" y="1700640"/>
            <a:ext cx="8182800" cy="41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24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Jonas Pereira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24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34 anos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24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Graduado em Sistema de Informação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24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Pós-graduado em Gestão Estratégica em Tecnologia de Informação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24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Aluno do Projeto Aprender e Crescer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24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Colaborador da Empresa CISS Software e Serviços.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5976000" y="720000"/>
            <a:ext cx="2519640" cy="215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67640" y="476640"/>
            <a:ext cx="8182800" cy="105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Solução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55040" y="1813320"/>
            <a:ext cx="8182800" cy="46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24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Desenvolvimento de Aplicativo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24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Informações previamente cadastradas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24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Cadastro de embalagens vazias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24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Opção marcar embalagem como devolvida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24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Relatório de quantidade entreguada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24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Relatório de quantidade armazenada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24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Relatório por tipos de embalagens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4742640" y="505440"/>
            <a:ext cx="3887640" cy="176076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67640" y="476640"/>
            <a:ext cx="8182800" cy="105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Mercado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467640" y="1700640"/>
            <a:ext cx="8182800" cy="41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/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24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Agricultores de Porte: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Pequeno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Médio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Grande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24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Solução inédita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Imagem 3" descr=""/>
          <p:cNvPicPr/>
          <p:nvPr/>
        </p:nvPicPr>
        <p:blipFill>
          <a:blip r:embed="rId1"/>
          <a:stretch/>
        </p:blipFill>
        <p:spPr>
          <a:xfrm>
            <a:off x="4716000" y="3208680"/>
            <a:ext cx="3960360" cy="263124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7362720" y="615240"/>
            <a:ext cx="1132920" cy="190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67640" y="476640"/>
            <a:ext cx="8182800" cy="105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Diferenciais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67640" y="1700640"/>
            <a:ext cx="8182800" cy="41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24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Fácil controle das embalgens vazias de agrotóxicos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24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Diponível gratuitamente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5400000" y="3168000"/>
            <a:ext cx="3167640" cy="262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67640" y="476640"/>
            <a:ext cx="8182800" cy="105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Prototipação das Telas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467640" y="1700640"/>
            <a:ext cx="8182800" cy="41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24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2456280" y="1557000"/>
            <a:ext cx="5247720" cy="492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67640" y="476640"/>
            <a:ext cx="8182800" cy="105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Prototipação das Telas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467640" y="1700640"/>
            <a:ext cx="8182800" cy="41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24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2448000" y="1590480"/>
            <a:ext cx="4285800" cy="380952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2448000" y="1590480"/>
            <a:ext cx="5419800" cy="4817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67640" y="476640"/>
            <a:ext cx="8182800" cy="105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Prototipação das Telas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467640" y="1700640"/>
            <a:ext cx="8182800" cy="41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24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2456280" y="1557000"/>
            <a:ext cx="5319720" cy="492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67640" y="476640"/>
            <a:ext cx="8182800" cy="105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Prototipação das Telas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467640" y="1700640"/>
            <a:ext cx="8182800" cy="41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24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2456280" y="1557000"/>
            <a:ext cx="5391720" cy="492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268</TotalTime>
  <Application>LibreOffice/5.1.4.2$Linux_X86_64 LibreOffice_project/10m0$Build-2</Application>
  <Words>85</Words>
  <Paragraphs>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2016-06-16T22:57:54Z</dcterms:created>
  <dc:creator>Senai</dc:creator>
  <dc:description/>
  <dc:language>pt-BR</dc:language>
  <cp:lastModifiedBy/>
  <dcterms:modified xsi:type="dcterms:W3CDTF">2016-10-15T17:45:40Z</dcterms:modified>
  <cp:revision>55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