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9" r:id="rId10"/>
    <p:sldId id="26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>
        <p:scale>
          <a:sx n="76" d="100"/>
          <a:sy n="76" d="100"/>
        </p:scale>
        <p:origin x="-3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1E80F-47FF-467E-8E28-67A58CC9D3A4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6EAF-023C-49DA-A311-2246A704E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7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80D6CC-8B0E-4CE3-A0FF-998F6D3A8A72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580D6CC-8B0E-4CE3-A0FF-998F6D3A8A72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E9D3B2-69F6-4FD7-B233-D96DB6A1CAA5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rojetoac.cloudapp.net/ultraf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\Desktop\fe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3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IMG-20160907-WA0013.jpg (720×118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0"/>
            <a:ext cx="46440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5652" y="0"/>
            <a:ext cx="3528392" cy="5877272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3200" dirty="0" smtClean="0">
                <a:solidFill>
                  <a:schemeClr val="tx1"/>
                </a:solidFill>
              </a:rPr>
              <a:t/>
            </a:r>
            <a:br>
              <a:rPr lang="pt-BR" sz="3200" dirty="0" smtClean="0">
                <a:solidFill>
                  <a:schemeClr val="tx1"/>
                </a:solidFill>
              </a:rPr>
            </a:br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Cristiane </a:t>
            </a:r>
            <a:r>
              <a:rPr lang="pt-BR" sz="3200" dirty="0">
                <a:solidFill>
                  <a:schemeClr val="tx1"/>
                </a:solidFill>
              </a:rPr>
              <a:t>Monteiro </a:t>
            </a:r>
            <a:r>
              <a:rPr lang="pt-BR" sz="3200" dirty="0" smtClean="0">
                <a:solidFill>
                  <a:schemeClr val="tx1"/>
                </a:solidFill>
              </a:rPr>
              <a:t> e</a:t>
            </a:r>
            <a:r>
              <a:rPr lang="pt-BR" sz="3200" dirty="0"/>
              <a:t/>
            </a:r>
            <a:br>
              <a:rPr lang="pt-BR" sz="3200" dirty="0"/>
            </a:br>
            <a:r>
              <a:rPr lang="pt-BR" sz="3200" dirty="0" smtClean="0">
                <a:solidFill>
                  <a:schemeClr val="tx1"/>
                </a:solidFill>
              </a:rPr>
              <a:t>  </a:t>
            </a:r>
            <a:r>
              <a:rPr lang="pt-BR" sz="3200" dirty="0">
                <a:solidFill>
                  <a:schemeClr val="tx1"/>
                </a:solidFill>
              </a:rPr>
              <a:t>Maiara </a:t>
            </a:r>
            <a:r>
              <a:rPr lang="pt-BR" sz="3200" dirty="0" smtClean="0">
                <a:solidFill>
                  <a:schemeClr val="tx1"/>
                </a:solidFill>
              </a:rPr>
              <a:t>Wosniak</a:t>
            </a:r>
            <a:br>
              <a:rPr lang="pt-BR" sz="3200" dirty="0" smtClean="0">
                <a:solidFill>
                  <a:schemeClr val="tx1"/>
                </a:solidFill>
              </a:rPr>
            </a:br>
            <a:r>
              <a:rPr lang="pt-BR" sz="3200" dirty="0">
                <a:solidFill>
                  <a:schemeClr val="tx1"/>
                </a:solidFill>
              </a:rPr>
              <a:t/>
            </a:r>
            <a:br>
              <a:rPr lang="pt-BR" sz="3200" dirty="0">
                <a:solidFill>
                  <a:schemeClr val="tx1"/>
                </a:solidFill>
              </a:rPr>
            </a:br>
            <a:r>
              <a:rPr lang="pt-BR" sz="3200" dirty="0" smtClean="0">
                <a:solidFill>
                  <a:schemeClr val="tx1"/>
                </a:solidFill>
              </a:rPr>
              <a:t/>
            </a:r>
            <a:br>
              <a:rPr lang="pt-BR" sz="3200" dirty="0" smtClean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Aprender e Crescer</a:t>
            </a:r>
            <a:r>
              <a:rPr lang="pt-BR" sz="3200" dirty="0">
                <a:solidFill>
                  <a:schemeClr val="tx1"/>
                </a:solidFill>
              </a:rPr>
              <a:t/>
            </a:r>
            <a:br>
              <a:rPr lang="pt-BR" sz="3200" dirty="0">
                <a:solidFill>
                  <a:schemeClr val="tx1"/>
                </a:solidFill>
              </a:rPr>
            </a:b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6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0"/>
            <a:ext cx="7643192" cy="1700808"/>
          </a:xfrm>
        </p:spPr>
        <p:txBody>
          <a:bodyPr>
            <a:normAutofit/>
          </a:bodyPr>
          <a:lstStyle/>
          <a:p>
            <a:r>
              <a:rPr lang="pt-BR" sz="5400" b="1" dirty="0" smtClean="0"/>
              <a:t>           Problemas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pPr marL="0" indent="0" algn="just">
              <a:buNone/>
            </a:pPr>
            <a:endParaRPr lang="pt-BR" sz="3600" dirty="0"/>
          </a:p>
          <a:p>
            <a:pPr marL="0" indent="0" algn="just">
              <a:buNone/>
            </a:pPr>
            <a:r>
              <a:rPr lang="pt-BR" sz="3600" dirty="0" smtClean="0"/>
              <a:t>	Desorganização </a:t>
            </a:r>
            <a:r>
              <a:rPr lang="pt-BR" sz="3600" dirty="0" smtClean="0"/>
              <a:t>dos eventos, avisos em cima da hora, não saber a quantidade </a:t>
            </a:r>
            <a:r>
              <a:rPr lang="pt-BR" sz="3600" dirty="0"/>
              <a:t>de </a:t>
            </a:r>
            <a:r>
              <a:rPr lang="pt-BR" sz="3600" dirty="0" smtClean="0"/>
              <a:t>pessoas que irão comparecer.</a:t>
            </a:r>
            <a:endParaRPr lang="pt-BR" sz="36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Picture 4" descr="xxx.png (1323×13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697193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7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0"/>
            <a:ext cx="7890080" cy="1417638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/>
              <a:t>Oportunidades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628800"/>
            <a:ext cx="7653536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pt-BR" sz="3600" dirty="0" smtClean="0"/>
              <a:t>  Saber </a:t>
            </a:r>
            <a:r>
              <a:rPr lang="pt-BR" sz="3600" dirty="0" smtClean="0"/>
              <a:t>o total </a:t>
            </a:r>
            <a:r>
              <a:rPr lang="pt-BR" sz="3600" dirty="0"/>
              <a:t>de </a:t>
            </a:r>
            <a:r>
              <a:rPr lang="pt-BR" sz="3600" dirty="0" smtClean="0"/>
              <a:t>pessoas que irão comparecer no evento, para assim não </a:t>
            </a:r>
            <a:r>
              <a:rPr lang="pt-BR" sz="3600" dirty="0"/>
              <a:t>ter </a:t>
            </a:r>
            <a:r>
              <a:rPr lang="pt-BR" sz="3600" dirty="0" smtClean="0"/>
              <a:t>falta nem desperdício </a:t>
            </a:r>
            <a:r>
              <a:rPr lang="pt-BR" sz="3600" dirty="0"/>
              <a:t>de comidas e bebidas.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Picture 4" descr="xxx.png (1323×13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xxx.png (1323×13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1"/>
            <a:ext cx="7486600" cy="1268759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/>
              <a:t>Solução</a:t>
            </a:r>
            <a:endParaRPr lang="pt-BR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1772816"/>
            <a:ext cx="8100392" cy="4464496"/>
          </a:xfrm>
        </p:spPr>
        <p:txBody>
          <a:bodyPr>
            <a:normAutofit/>
          </a:bodyPr>
          <a:lstStyle/>
          <a:p>
            <a:pPr algn="just"/>
            <a:r>
              <a:rPr lang="pt-BR" sz="3900" dirty="0">
                <a:solidFill>
                  <a:schemeClr val="tx1"/>
                </a:solidFill>
              </a:rPr>
              <a:t> </a:t>
            </a:r>
            <a:r>
              <a:rPr lang="pt-BR" sz="3900" dirty="0" smtClean="0">
                <a:solidFill>
                  <a:schemeClr val="tx1"/>
                </a:solidFill>
              </a:rPr>
              <a:t> </a:t>
            </a:r>
            <a:r>
              <a:rPr lang="pt-BR" sz="3900" dirty="0" err="1" smtClean="0">
                <a:solidFill>
                  <a:schemeClr val="tx1"/>
                </a:solidFill>
              </a:rPr>
              <a:t>UltraFest</a:t>
            </a:r>
            <a:r>
              <a:rPr lang="pt-BR" sz="3900" dirty="0" smtClean="0">
                <a:solidFill>
                  <a:schemeClr val="tx1"/>
                </a:solidFill>
              </a:rPr>
              <a:t>:</a:t>
            </a:r>
            <a:r>
              <a:rPr lang="pt-BR" sz="3900" dirty="0">
                <a:solidFill>
                  <a:schemeClr val="tx1"/>
                </a:solidFill>
              </a:rPr>
              <a:t> </a:t>
            </a:r>
            <a:r>
              <a:rPr lang="pt-BR" sz="3900" dirty="0" smtClean="0">
                <a:solidFill>
                  <a:schemeClr val="tx1"/>
                </a:solidFill>
              </a:rPr>
              <a:t>Sistema </a:t>
            </a:r>
            <a:r>
              <a:rPr lang="pt-BR" sz="3900" dirty="0" smtClean="0">
                <a:solidFill>
                  <a:schemeClr val="tx1"/>
                </a:solidFill>
              </a:rPr>
              <a:t>para </a:t>
            </a:r>
            <a:r>
              <a:rPr lang="pt-BR" sz="3900" dirty="0" smtClean="0">
                <a:solidFill>
                  <a:schemeClr val="tx1"/>
                </a:solidFill>
              </a:rPr>
              <a:t>cadastrar eventos </a:t>
            </a:r>
            <a:r>
              <a:rPr lang="pt-BR" sz="3900" dirty="0" smtClean="0">
                <a:solidFill>
                  <a:schemeClr val="tx1"/>
                </a:solidFill>
              </a:rPr>
              <a:t>e  enviar </a:t>
            </a:r>
            <a:r>
              <a:rPr lang="pt-BR" sz="3900" dirty="0" smtClean="0">
                <a:solidFill>
                  <a:schemeClr val="tx1"/>
                </a:solidFill>
              </a:rPr>
              <a:t>convites </a:t>
            </a:r>
            <a:r>
              <a:rPr lang="pt-BR" sz="3900" dirty="0" smtClean="0">
                <a:solidFill>
                  <a:schemeClr val="tx1"/>
                </a:solidFill>
              </a:rPr>
              <a:t>via email ou </a:t>
            </a:r>
            <a:r>
              <a:rPr lang="pt-BR" sz="3900" dirty="0" err="1" smtClean="0">
                <a:solidFill>
                  <a:schemeClr val="tx1"/>
                </a:solidFill>
              </a:rPr>
              <a:t>sms</a:t>
            </a:r>
            <a:r>
              <a:rPr lang="pt-BR" sz="3900" dirty="0" smtClean="0">
                <a:solidFill>
                  <a:schemeClr val="tx1"/>
                </a:solidFill>
              </a:rPr>
              <a:t> </a:t>
            </a:r>
            <a:r>
              <a:rPr lang="pt-BR" sz="3900" dirty="0" smtClean="0">
                <a:solidFill>
                  <a:schemeClr val="tx1"/>
                </a:solidFill>
              </a:rPr>
              <a:t>proporcionando ao </a:t>
            </a:r>
            <a:r>
              <a:rPr lang="pt-BR" sz="3900" dirty="0" smtClean="0">
                <a:solidFill>
                  <a:schemeClr val="tx1"/>
                </a:solidFill>
              </a:rPr>
              <a:t>usuário </a:t>
            </a:r>
            <a:r>
              <a:rPr lang="pt-BR" sz="3900" dirty="0" smtClean="0">
                <a:solidFill>
                  <a:schemeClr val="tx1"/>
                </a:solidFill>
              </a:rPr>
              <a:t>melhor controle dos gastos de </a:t>
            </a:r>
            <a:r>
              <a:rPr lang="pt-BR" sz="3900" dirty="0" smtClean="0">
                <a:solidFill>
                  <a:schemeClr val="tx1"/>
                </a:solidFill>
              </a:rPr>
              <a:t>seus  eventos </a:t>
            </a:r>
            <a:r>
              <a:rPr lang="pt-BR" sz="3900" dirty="0" smtClean="0">
                <a:solidFill>
                  <a:schemeClr val="tx1"/>
                </a:solidFill>
              </a:rPr>
              <a:t>através de </a:t>
            </a:r>
            <a:r>
              <a:rPr lang="pt-BR" sz="3900" dirty="0" smtClean="0">
                <a:solidFill>
                  <a:schemeClr val="tx1"/>
                </a:solidFill>
              </a:rPr>
              <a:t>confirmação </a:t>
            </a:r>
            <a:r>
              <a:rPr lang="pt-BR" sz="3900" dirty="0" smtClean="0">
                <a:solidFill>
                  <a:schemeClr val="tx1"/>
                </a:solidFill>
              </a:rPr>
              <a:t>dos participantes.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8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750"/>
            <a:ext cx="8229600" cy="1484034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/>
              <a:t>  Mercado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0496" y="1556792"/>
            <a:ext cx="8229600" cy="4353347"/>
          </a:xfrm>
        </p:spPr>
        <p:txBody>
          <a:bodyPr/>
          <a:lstStyle/>
          <a:p>
            <a:pPr marL="0" indent="0" algn="just">
              <a:buNone/>
            </a:pPr>
            <a:r>
              <a:rPr lang="pt-BR" sz="3600" dirty="0" smtClean="0"/>
              <a:t>  Organizadores</a:t>
            </a:r>
            <a:r>
              <a:rPr lang="pt-BR" sz="3600" dirty="0" smtClean="0"/>
              <a:t>,  promotores </a:t>
            </a:r>
            <a:r>
              <a:rPr lang="pt-BR" sz="3600" dirty="0"/>
              <a:t>de </a:t>
            </a:r>
            <a:r>
              <a:rPr lang="pt-BR" sz="3600" dirty="0" smtClean="0"/>
              <a:t>eventos </a:t>
            </a:r>
            <a:r>
              <a:rPr lang="pt-BR" sz="3600" dirty="0"/>
              <a:t>e</a:t>
            </a:r>
            <a:r>
              <a:rPr lang="pt-BR" sz="3600" dirty="0" smtClean="0"/>
              <a:t> pessoas em geral que queiram organizar suas festas.</a:t>
            </a:r>
            <a:endParaRPr lang="pt-BR" sz="3600" dirty="0"/>
          </a:p>
          <a:p>
            <a:pPr marL="82296" indent="0">
              <a:buNone/>
            </a:pPr>
            <a:endParaRPr lang="pt-BR" dirty="0"/>
          </a:p>
        </p:txBody>
      </p:sp>
      <p:pic>
        <p:nvPicPr>
          <p:cNvPr id="7" name="Picture 4" descr="xxx.png (1323×13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8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8100392" cy="1143000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/>
              <a:t>Diferenciais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844824"/>
            <a:ext cx="8100392" cy="4281339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sz="3600" dirty="0" smtClean="0"/>
              <a:t>Os convite dos eventos serão enviados pelo E-mail</a:t>
            </a:r>
            <a:r>
              <a:rPr lang="pt-BR" sz="3600" dirty="0"/>
              <a:t>, ou </a:t>
            </a:r>
            <a:r>
              <a:rPr lang="pt-BR" sz="3600" dirty="0" smtClean="0"/>
              <a:t>sms.</a:t>
            </a:r>
            <a:endParaRPr lang="pt-BR" sz="3600" dirty="0"/>
          </a:p>
        </p:txBody>
      </p:sp>
      <p:pic>
        <p:nvPicPr>
          <p:cNvPr id="7" name="Picture 4" descr="xxx.png (1323×13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7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b="1" dirty="0" smtClean="0"/>
              <a:t>Modelo de negócios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988840"/>
            <a:ext cx="8172400" cy="4209331"/>
          </a:xfrm>
        </p:spPr>
        <p:txBody>
          <a:bodyPr/>
          <a:lstStyle/>
          <a:p>
            <a:pPr marL="0" indent="0" algn="just">
              <a:buNone/>
            </a:pPr>
            <a:r>
              <a:rPr lang="pt-BR" sz="3600" dirty="0" smtClean="0"/>
              <a:t>Pré</a:t>
            </a:r>
            <a:r>
              <a:rPr lang="pt-BR" sz="3600" dirty="0"/>
              <a:t>-</a:t>
            </a:r>
            <a:r>
              <a:rPr lang="pt-BR" sz="3600" dirty="0" smtClean="0"/>
              <a:t>pago por convite enviado através de cartão de crédito.</a:t>
            </a:r>
            <a:endParaRPr lang="pt-BR" dirty="0"/>
          </a:p>
        </p:txBody>
      </p:sp>
      <p:sp>
        <p:nvSpPr>
          <p:cNvPr id="4" name="AutoShape 3" descr="Exibindo 48235619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6" descr="Exibindo depositphotos_2177065-Birthday-invitation-balloons-border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Picture 4" descr="xxx.png (1323×132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556792"/>
          </a:xfrm>
        </p:spPr>
        <p:txBody>
          <a:bodyPr/>
          <a:lstStyle/>
          <a:p>
            <a:pPr algn="ctr"/>
            <a:r>
              <a:rPr lang="pt-BR" sz="4800" b="1" dirty="0">
                <a:latin typeface="Arial Rounded MT Bold" pitchFamily="34" charset="0"/>
              </a:rPr>
              <a:t>Modelo do Banco</a:t>
            </a:r>
          </a:p>
        </p:txBody>
      </p:sp>
      <p:pic>
        <p:nvPicPr>
          <p:cNvPr id="1026" name="Picture 2" descr="C:\Users\ADM\Desktop\klknlkmç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2204864"/>
            <a:ext cx="66247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1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7937"/>
            <a:ext cx="8100392" cy="1409701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>
                <a:latin typeface="Arial Rounded MT Bold" pitchFamily="34" charset="0"/>
              </a:rPr>
              <a:t>Produto</a:t>
            </a:r>
            <a:endParaRPr lang="pt-BR" sz="5400" b="1" dirty="0">
              <a:latin typeface="Arial Rounded MT Bold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   </a:t>
            </a:r>
            <a:r>
              <a:rPr lang="pt-BR" dirty="0"/>
              <a:t> </a:t>
            </a:r>
            <a:r>
              <a:rPr lang="pt-BR" dirty="0">
                <a:hlinkClick r:id="rId2"/>
              </a:rPr>
              <a:t>http://projetoac.cloudapp.net/ultrafest/</a:t>
            </a:r>
            <a:r>
              <a:rPr lang="pt-BR" dirty="0"/>
              <a:t>   </a:t>
            </a:r>
            <a:endParaRPr lang="pt-BR" dirty="0"/>
          </a:p>
        </p:txBody>
      </p:sp>
      <p:sp>
        <p:nvSpPr>
          <p:cNvPr id="4" name="AutoShape 2" descr="xxx.png (1323×1323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Picture 4" descr="xxx.png (1323×1323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725144"/>
            <a:ext cx="2952328" cy="21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4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108</Words>
  <Application>Microsoft Office PowerPoint</Application>
  <PresentationFormat>Apresentação na tela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Solstício</vt:lpstr>
      <vt:lpstr>Apresentação do PowerPoint</vt:lpstr>
      <vt:lpstr>           Problemas</vt:lpstr>
      <vt:lpstr>Oportunidades</vt:lpstr>
      <vt:lpstr>Solução</vt:lpstr>
      <vt:lpstr>  Mercado</vt:lpstr>
      <vt:lpstr>Diferenciais</vt:lpstr>
      <vt:lpstr>Modelo de negócios</vt:lpstr>
      <vt:lpstr>Modelo do Banco</vt:lpstr>
      <vt:lpstr>Produto</vt:lpstr>
      <vt:lpstr>   Cristiane Monteiro  e   Maiara Wosniak   Aprender e Crescer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UltraFest</dc:title>
  <dc:creator>ADM</dc:creator>
  <cp:lastModifiedBy>Senai</cp:lastModifiedBy>
  <cp:revision>37</cp:revision>
  <dcterms:created xsi:type="dcterms:W3CDTF">2016-10-03T21:55:52Z</dcterms:created>
  <dcterms:modified xsi:type="dcterms:W3CDTF">2016-10-25T19:16:42Z</dcterms:modified>
</cp:coreProperties>
</file>