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51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47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2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82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17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66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86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3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5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59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8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0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CC1C-6200-4366-B005-39DA0745DABE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0" y="1828800"/>
            <a:ext cx="8302582" cy="430154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1880" y="2678805"/>
            <a:ext cx="9144000" cy="991671"/>
          </a:xfrm>
        </p:spPr>
        <p:txBody>
          <a:bodyPr/>
          <a:lstStyle/>
          <a:p>
            <a:pPr algn="l"/>
            <a:r>
              <a:rPr lang="en-US" sz="6000" dirty="0" smtClean="0">
                <a:solidFill>
                  <a:srgbClr val="0079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endParaRPr lang="pt-BR" sz="6000" dirty="0">
              <a:solidFill>
                <a:srgbClr val="0079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15910"/>
            <a:ext cx="8596668" cy="181449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 Problema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Sua criação se deu após métodos antiquados não apresentarem os resultados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desejados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encontrados em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instituições,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cujo qual, era a organização dos dados de todos os alunos.</a:t>
            </a:r>
          </a:p>
          <a:p>
            <a:pPr algn="ctr">
              <a:lnSpc>
                <a:spcPct val="150000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672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 nosso programa tem como finalidade, solucionar os problemas comuns de instituições de ensino no qual facilita o registro de entrada e saída de alunos da mesma.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Temos como mercado as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instituições tanto de natureza administrativas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privadas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públicas.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5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Diferenciais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inteligente, relevância, confiabilidade, suporte flexível e fácil usabilidade.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 nosso modelo de negocio se da à partir da venda de licenças para usuários.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7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0" y="1930400"/>
            <a:ext cx="2331076" cy="2310494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1" y="1930400"/>
            <a:ext cx="2335638" cy="231049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450751" y="4240894"/>
            <a:ext cx="2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Daniel Silva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982236" y="4249000"/>
            <a:ext cx="247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Eduardo Tussi</a:t>
            </a:r>
          </a:p>
        </p:txBody>
      </p:sp>
    </p:spTree>
    <p:extLst>
      <p:ext uri="{BB962C8B-B14F-4D97-AF65-F5344CB8AC3E}">
        <p14:creationId xmlns:p14="http://schemas.microsoft.com/office/powerpoint/2010/main" val="15042043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114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Aluno</vt:lpstr>
      <vt:lpstr>  Problema</vt:lpstr>
      <vt:lpstr>Solução</vt:lpstr>
      <vt:lpstr>Mercado</vt:lpstr>
      <vt:lpstr>Diferenciais</vt:lpstr>
      <vt:lpstr>Modelo de negócio</vt:lpstr>
      <vt:lpstr>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Aluno-GO</dc:title>
  <dc:creator>daniel silva</dc:creator>
  <cp:lastModifiedBy>daniel silva</cp:lastModifiedBy>
  <cp:revision>9</cp:revision>
  <dcterms:created xsi:type="dcterms:W3CDTF">2016-09-27T23:49:04Z</dcterms:created>
  <dcterms:modified xsi:type="dcterms:W3CDTF">2016-09-28T01:40:07Z</dcterms:modified>
</cp:coreProperties>
</file>