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 varScale="1">
        <p:scale>
          <a:sx n="73" d="100"/>
          <a:sy n="73" d="100"/>
        </p:scale>
        <p:origin x="-10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731944-0535-4258-8AA3-06CCB4863C62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</dgm:pt>
    <dgm:pt modelId="{D6649FC0-C4BE-4D7B-BFCC-A4B7476CA7AB}">
      <dgm:prSet phldrT="[Texto]"/>
      <dgm:spPr/>
      <dgm:t>
        <a:bodyPr/>
        <a:lstStyle/>
        <a:p>
          <a:r>
            <a:rPr lang="pt-BR" u="none" dirty="0" smtClean="0"/>
            <a:t>Elefra O.S</a:t>
          </a:r>
          <a:endParaRPr lang="pt-BR" u="none" dirty="0"/>
        </a:p>
      </dgm:t>
    </dgm:pt>
    <dgm:pt modelId="{31416642-E7D7-4C8A-9F1F-280333C480B6}" type="parTrans" cxnId="{AF44CD11-0D27-4195-A604-F0C9D9E2C132}">
      <dgm:prSet/>
      <dgm:spPr/>
      <dgm:t>
        <a:bodyPr/>
        <a:lstStyle/>
        <a:p>
          <a:endParaRPr lang="pt-BR"/>
        </a:p>
      </dgm:t>
    </dgm:pt>
    <dgm:pt modelId="{F15F40EA-9F70-4D5F-9A6A-A78067829E75}" type="sibTrans" cxnId="{AF44CD11-0D27-4195-A604-F0C9D9E2C132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7000" r="-87000"/>
          </a:stretch>
        </a:blipFill>
      </dgm:spPr>
      <dgm:t>
        <a:bodyPr/>
        <a:lstStyle/>
        <a:p>
          <a:endParaRPr lang="pt-BR"/>
        </a:p>
      </dgm:t>
    </dgm:pt>
    <dgm:pt modelId="{4F78AD8E-7A31-4055-B413-FD65C199BFEA}" type="pres">
      <dgm:prSet presAssocID="{19731944-0535-4258-8AA3-06CCB4863C62}" presName="Name0" presStyleCnt="0">
        <dgm:presLayoutVars>
          <dgm:chMax val="21"/>
          <dgm:chPref val="21"/>
        </dgm:presLayoutVars>
      </dgm:prSet>
      <dgm:spPr/>
    </dgm:pt>
    <dgm:pt modelId="{0F3FAD0D-630C-43E8-B004-70A7AC96F088}" type="pres">
      <dgm:prSet presAssocID="{D6649FC0-C4BE-4D7B-BFCC-A4B7476CA7AB}" presName="text1" presStyleCnt="0"/>
      <dgm:spPr/>
    </dgm:pt>
    <dgm:pt modelId="{266C6EF4-615F-4640-A658-6183B18ED049}" type="pres">
      <dgm:prSet presAssocID="{D6649FC0-C4BE-4D7B-BFCC-A4B7476CA7AB}" presName="textRepeatNode" presStyleLbl="alignNode1" presStyleIdx="0" presStyleCnt="1" custScaleX="215575" custLinFactX="-52857" custLinFactNeighborX="-100000" custLinFactNeighborY="-482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6F1E7A6-011A-4112-B962-3F0C71A4345D}" type="pres">
      <dgm:prSet presAssocID="{D6649FC0-C4BE-4D7B-BFCC-A4B7476CA7AB}" presName="textaccent1" presStyleCnt="0"/>
      <dgm:spPr/>
    </dgm:pt>
    <dgm:pt modelId="{98FAF000-E6D1-4D83-BE2E-97ACF696A2CE}" type="pres">
      <dgm:prSet presAssocID="{D6649FC0-C4BE-4D7B-BFCC-A4B7476CA7AB}" presName="accentRepeatNode" presStyleLbl="solidAlignAcc1" presStyleIdx="0" presStyleCnt="2" custLinFactX="-54936" custLinFactY="100000" custLinFactNeighborX="-100000" custLinFactNeighborY="155393"/>
      <dgm:spPr/>
    </dgm:pt>
    <dgm:pt modelId="{D69EA373-95E6-4956-A840-6202970E761C}" type="pres">
      <dgm:prSet presAssocID="{F15F40EA-9F70-4D5F-9A6A-A78067829E75}" presName="image1" presStyleCnt="0"/>
      <dgm:spPr/>
    </dgm:pt>
    <dgm:pt modelId="{9EE2CFFB-0000-4B3B-B730-D27CEDA0DCC7}" type="pres">
      <dgm:prSet presAssocID="{F15F40EA-9F70-4D5F-9A6A-A78067829E75}" presName="imageRepeatNode" presStyleLbl="alignAcc1" presStyleIdx="0" presStyleCnt="1" custScaleX="229224" custScaleY="106011" custLinFactX="42130" custLinFactNeighborX="100000" custLinFactNeighborY="44329"/>
      <dgm:spPr/>
      <dgm:t>
        <a:bodyPr/>
        <a:lstStyle/>
        <a:p>
          <a:endParaRPr lang="pt-BR"/>
        </a:p>
      </dgm:t>
    </dgm:pt>
    <dgm:pt modelId="{514107D5-CEAF-449A-9F20-85B6532FD2D9}" type="pres">
      <dgm:prSet presAssocID="{F15F40EA-9F70-4D5F-9A6A-A78067829E75}" presName="imageaccent1" presStyleCnt="0"/>
      <dgm:spPr/>
    </dgm:pt>
    <dgm:pt modelId="{BFA8D8EF-F6F3-4D55-BBF1-9710B80E0163}" type="pres">
      <dgm:prSet presAssocID="{F15F40EA-9F70-4D5F-9A6A-A78067829E75}" presName="accentRepeatNode" presStyleLbl="solidAlignAcc1" presStyleIdx="1" presStyleCnt="2" custLinFactX="-200000" custLinFactY="148857" custLinFactNeighborX="-257552" custLinFactNeighborY="200000"/>
      <dgm:spPr/>
    </dgm:pt>
  </dgm:ptLst>
  <dgm:cxnLst>
    <dgm:cxn modelId="{AF44CD11-0D27-4195-A604-F0C9D9E2C132}" srcId="{19731944-0535-4258-8AA3-06CCB4863C62}" destId="{D6649FC0-C4BE-4D7B-BFCC-A4B7476CA7AB}" srcOrd="0" destOrd="0" parTransId="{31416642-E7D7-4C8A-9F1F-280333C480B6}" sibTransId="{F15F40EA-9F70-4D5F-9A6A-A78067829E75}"/>
    <dgm:cxn modelId="{EF92EAB2-CC1C-4C6D-BD58-AE8D867C17B9}" type="presOf" srcId="{F15F40EA-9F70-4D5F-9A6A-A78067829E75}" destId="{9EE2CFFB-0000-4B3B-B730-D27CEDA0DCC7}" srcOrd="0" destOrd="0" presId="urn:microsoft.com/office/officeart/2008/layout/HexagonCluster"/>
    <dgm:cxn modelId="{62AC6138-FCC7-4728-B42B-FBA2FEB63A3F}" type="presOf" srcId="{19731944-0535-4258-8AA3-06CCB4863C62}" destId="{4F78AD8E-7A31-4055-B413-FD65C199BFEA}" srcOrd="0" destOrd="0" presId="urn:microsoft.com/office/officeart/2008/layout/HexagonCluster"/>
    <dgm:cxn modelId="{878396C0-C0C9-4E3D-AA4C-71BF305F8FF4}" type="presOf" srcId="{D6649FC0-C4BE-4D7B-BFCC-A4B7476CA7AB}" destId="{266C6EF4-615F-4640-A658-6183B18ED049}" srcOrd="0" destOrd="0" presId="urn:microsoft.com/office/officeart/2008/layout/HexagonCluster"/>
    <dgm:cxn modelId="{151A981D-0801-4840-B331-CB5221BC9E94}" type="presParOf" srcId="{4F78AD8E-7A31-4055-B413-FD65C199BFEA}" destId="{0F3FAD0D-630C-43E8-B004-70A7AC96F088}" srcOrd="0" destOrd="0" presId="urn:microsoft.com/office/officeart/2008/layout/HexagonCluster"/>
    <dgm:cxn modelId="{2EC1E7A8-3192-48D0-A872-49B80FB445F4}" type="presParOf" srcId="{0F3FAD0D-630C-43E8-B004-70A7AC96F088}" destId="{266C6EF4-615F-4640-A658-6183B18ED049}" srcOrd="0" destOrd="0" presId="urn:microsoft.com/office/officeart/2008/layout/HexagonCluster"/>
    <dgm:cxn modelId="{01ED9D20-DF13-457C-9F4A-3A2D9DFC9027}" type="presParOf" srcId="{4F78AD8E-7A31-4055-B413-FD65C199BFEA}" destId="{66F1E7A6-011A-4112-B962-3F0C71A4345D}" srcOrd="1" destOrd="0" presId="urn:microsoft.com/office/officeart/2008/layout/HexagonCluster"/>
    <dgm:cxn modelId="{67F39B18-A1DF-4115-94CC-D205BD3B242F}" type="presParOf" srcId="{66F1E7A6-011A-4112-B962-3F0C71A4345D}" destId="{98FAF000-E6D1-4D83-BE2E-97ACF696A2CE}" srcOrd="0" destOrd="0" presId="urn:microsoft.com/office/officeart/2008/layout/HexagonCluster"/>
    <dgm:cxn modelId="{80E2FBB5-18D8-4249-B17F-CAC62A5EA923}" type="presParOf" srcId="{4F78AD8E-7A31-4055-B413-FD65C199BFEA}" destId="{D69EA373-95E6-4956-A840-6202970E761C}" srcOrd="2" destOrd="0" presId="urn:microsoft.com/office/officeart/2008/layout/HexagonCluster"/>
    <dgm:cxn modelId="{918D9510-0928-4BA3-B806-4DCF39583A9A}" type="presParOf" srcId="{D69EA373-95E6-4956-A840-6202970E761C}" destId="{9EE2CFFB-0000-4B3B-B730-D27CEDA0DCC7}" srcOrd="0" destOrd="0" presId="urn:microsoft.com/office/officeart/2008/layout/HexagonCluster"/>
    <dgm:cxn modelId="{19C0726E-D3C8-4E3F-872A-687ABD791C66}" type="presParOf" srcId="{4F78AD8E-7A31-4055-B413-FD65C199BFEA}" destId="{514107D5-CEAF-449A-9F20-85B6532FD2D9}" srcOrd="3" destOrd="0" presId="urn:microsoft.com/office/officeart/2008/layout/HexagonCluster"/>
    <dgm:cxn modelId="{202A3432-A44F-428A-9DB5-AA370FE88239}" type="presParOf" srcId="{514107D5-CEAF-449A-9F20-85B6532FD2D9}" destId="{BFA8D8EF-F6F3-4D55-BBF1-9710B80E0163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731944-0535-4258-8AA3-06CCB4863C62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</dgm:pt>
    <dgm:pt modelId="{D6649FC0-C4BE-4D7B-BFCC-A4B7476CA7AB}">
      <dgm:prSet phldrT="[Texto]"/>
      <dgm:spPr/>
      <dgm:t>
        <a:bodyPr/>
        <a:lstStyle/>
        <a:p>
          <a:r>
            <a:rPr lang="pt-BR" u="none" dirty="0" smtClean="0"/>
            <a:t>Elefra O.S</a:t>
          </a:r>
          <a:endParaRPr lang="pt-BR" u="none" dirty="0"/>
        </a:p>
      </dgm:t>
    </dgm:pt>
    <dgm:pt modelId="{31416642-E7D7-4C8A-9F1F-280333C480B6}" type="parTrans" cxnId="{AF44CD11-0D27-4195-A604-F0C9D9E2C132}">
      <dgm:prSet/>
      <dgm:spPr/>
      <dgm:t>
        <a:bodyPr/>
        <a:lstStyle/>
        <a:p>
          <a:endParaRPr lang="pt-BR"/>
        </a:p>
      </dgm:t>
    </dgm:pt>
    <dgm:pt modelId="{F15F40EA-9F70-4D5F-9A6A-A78067829E75}" type="sibTrans" cxnId="{AF44CD11-0D27-4195-A604-F0C9D9E2C132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7000" r="-87000"/>
          </a:stretch>
        </a:blipFill>
      </dgm:spPr>
      <dgm:t>
        <a:bodyPr/>
        <a:lstStyle/>
        <a:p>
          <a:endParaRPr lang="pt-BR"/>
        </a:p>
      </dgm:t>
    </dgm:pt>
    <dgm:pt modelId="{4F78AD8E-7A31-4055-B413-FD65C199BFEA}" type="pres">
      <dgm:prSet presAssocID="{19731944-0535-4258-8AA3-06CCB4863C62}" presName="Name0" presStyleCnt="0">
        <dgm:presLayoutVars>
          <dgm:chMax val="21"/>
          <dgm:chPref val="21"/>
        </dgm:presLayoutVars>
      </dgm:prSet>
      <dgm:spPr/>
    </dgm:pt>
    <dgm:pt modelId="{0F3FAD0D-630C-43E8-B004-70A7AC96F088}" type="pres">
      <dgm:prSet presAssocID="{D6649FC0-C4BE-4D7B-BFCC-A4B7476CA7AB}" presName="text1" presStyleCnt="0"/>
      <dgm:spPr/>
    </dgm:pt>
    <dgm:pt modelId="{266C6EF4-615F-4640-A658-6183B18ED049}" type="pres">
      <dgm:prSet presAssocID="{D6649FC0-C4BE-4D7B-BFCC-A4B7476CA7AB}" presName="textRepeatNode" presStyleLbl="alignNode1" presStyleIdx="0" presStyleCnt="1" custScaleX="215575" custLinFactX="-52857" custLinFactNeighborX="-100000" custLinFactNeighborY="-482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6F1E7A6-011A-4112-B962-3F0C71A4345D}" type="pres">
      <dgm:prSet presAssocID="{D6649FC0-C4BE-4D7B-BFCC-A4B7476CA7AB}" presName="textaccent1" presStyleCnt="0"/>
      <dgm:spPr/>
    </dgm:pt>
    <dgm:pt modelId="{98FAF000-E6D1-4D83-BE2E-97ACF696A2CE}" type="pres">
      <dgm:prSet presAssocID="{D6649FC0-C4BE-4D7B-BFCC-A4B7476CA7AB}" presName="accentRepeatNode" presStyleLbl="solidAlignAcc1" presStyleIdx="0" presStyleCnt="2" custLinFactX="-54936" custLinFactY="100000" custLinFactNeighborX="-100000" custLinFactNeighborY="155393"/>
      <dgm:spPr/>
    </dgm:pt>
    <dgm:pt modelId="{D69EA373-95E6-4956-A840-6202970E761C}" type="pres">
      <dgm:prSet presAssocID="{F15F40EA-9F70-4D5F-9A6A-A78067829E75}" presName="image1" presStyleCnt="0"/>
      <dgm:spPr/>
    </dgm:pt>
    <dgm:pt modelId="{9EE2CFFB-0000-4B3B-B730-D27CEDA0DCC7}" type="pres">
      <dgm:prSet presAssocID="{F15F40EA-9F70-4D5F-9A6A-A78067829E75}" presName="imageRepeatNode" presStyleLbl="alignAcc1" presStyleIdx="0" presStyleCnt="1" custScaleX="229224" custScaleY="106011" custLinFactX="47404" custLinFactNeighborX="100000" custLinFactNeighborY="38211"/>
      <dgm:spPr/>
      <dgm:t>
        <a:bodyPr/>
        <a:lstStyle/>
        <a:p>
          <a:endParaRPr lang="pt-BR"/>
        </a:p>
      </dgm:t>
    </dgm:pt>
    <dgm:pt modelId="{514107D5-CEAF-449A-9F20-85B6532FD2D9}" type="pres">
      <dgm:prSet presAssocID="{F15F40EA-9F70-4D5F-9A6A-A78067829E75}" presName="imageaccent1" presStyleCnt="0"/>
      <dgm:spPr/>
    </dgm:pt>
    <dgm:pt modelId="{BFA8D8EF-F6F3-4D55-BBF1-9710B80E0163}" type="pres">
      <dgm:prSet presAssocID="{F15F40EA-9F70-4D5F-9A6A-A78067829E75}" presName="accentRepeatNode" presStyleLbl="solidAlignAcc1" presStyleIdx="1" presStyleCnt="2" custLinFactX="-200000" custLinFactY="148857" custLinFactNeighborX="-257552" custLinFactNeighborY="200000"/>
      <dgm:spPr/>
    </dgm:pt>
  </dgm:ptLst>
  <dgm:cxnLst>
    <dgm:cxn modelId="{AF44CD11-0D27-4195-A604-F0C9D9E2C132}" srcId="{19731944-0535-4258-8AA3-06CCB4863C62}" destId="{D6649FC0-C4BE-4D7B-BFCC-A4B7476CA7AB}" srcOrd="0" destOrd="0" parTransId="{31416642-E7D7-4C8A-9F1F-280333C480B6}" sibTransId="{F15F40EA-9F70-4D5F-9A6A-A78067829E75}"/>
    <dgm:cxn modelId="{9E9D667C-2F93-4BAE-906A-640734B36BE3}" type="presOf" srcId="{D6649FC0-C4BE-4D7B-BFCC-A4B7476CA7AB}" destId="{266C6EF4-615F-4640-A658-6183B18ED049}" srcOrd="0" destOrd="0" presId="urn:microsoft.com/office/officeart/2008/layout/HexagonCluster"/>
    <dgm:cxn modelId="{27977827-487B-4B06-BEE4-A25E5690D870}" type="presOf" srcId="{19731944-0535-4258-8AA3-06CCB4863C62}" destId="{4F78AD8E-7A31-4055-B413-FD65C199BFEA}" srcOrd="0" destOrd="0" presId="urn:microsoft.com/office/officeart/2008/layout/HexagonCluster"/>
    <dgm:cxn modelId="{AB1CDC0C-F849-4E32-BA89-6A6789B8BD83}" type="presOf" srcId="{F15F40EA-9F70-4D5F-9A6A-A78067829E75}" destId="{9EE2CFFB-0000-4B3B-B730-D27CEDA0DCC7}" srcOrd="0" destOrd="0" presId="urn:microsoft.com/office/officeart/2008/layout/HexagonCluster"/>
    <dgm:cxn modelId="{92EC205F-9161-42D4-9E58-38ED018E6F27}" type="presParOf" srcId="{4F78AD8E-7A31-4055-B413-FD65C199BFEA}" destId="{0F3FAD0D-630C-43E8-B004-70A7AC96F088}" srcOrd="0" destOrd="0" presId="urn:microsoft.com/office/officeart/2008/layout/HexagonCluster"/>
    <dgm:cxn modelId="{EC9870E4-8B13-45EC-9FA9-F6CD87609368}" type="presParOf" srcId="{0F3FAD0D-630C-43E8-B004-70A7AC96F088}" destId="{266C6EF4-615F-4640-A658-6183B18ED049}" srcOrd="0" destOrd="0" presId="urn:microsoft.com/office/officeart/2008/layout/HexagonCluster"/>
    <dgm:cxn modelId="{2069416F-337B-4E0D-82A4-9768CE4CA469}" type="presParOf" srcId="{4F78AD8E-7A31-4055-B413-FD65C199BFEA}" destId="{66F1E7A6-011A-4112-B962-3F0C71A4345D}" srcOrd="1" destOrd="0" presId="urn:microsoft.com/office/officeart/2008/layout/HexagonCluster"/>
    <dgm:cxn modelId="{6E6A785E-3288-43C4-800D-719716ED4550}" type="presParOf" srcId="{66F1E7A6-011A-4112-B962-3F0C71A4345D}" destId="{98FAF000-E6D1-4D83-BE2E-97ACF696A2CE}" srcOrd="0" destOrd="0" presId="urn:microsoft.com/office/officeart/2008/layout/HexagonCluster"/>
    <dgm:cxn modelId="{4BB2BD8A-4F0A-45AA-AC0E-94FC34537056}" type="presParOf" srcId="{4F78AD8E-7A31-4055-B413-FD65C199BFEA}" destId="{D69EA373-95E6-4956-A840-6202970E761C}" srcOrd="2" destOrd="0" presId="urn:microsoft.com/office/officeart/2008/layout/HexagonCluster"/>
    <dgm:cxn modelId="{35CB659E-F819-4965-846F-B3B1114D1C9F}" type="presParOf" srcId="{D69EA373-95E6-4956-A840-6202970E761C}" destId="{9EE2CFFB-0000-4B3B-B730-D27CEDA0DCC7}" srcOrd="0" destOrd="0" presId="urn:microsoft.com/office/officeart/2008/layout/HexagonCluster"/>
    <dgm:cxn modelId="{EF42757C-0A73-406B-939F-CC5CEB1A93A5}" type="presParOf" srcId="{4F78AD8E-7A31-4055-B413-FD65C199BFEA}" destId="{514107D5-CEAF-449A-9F20-85B6532FD2D9}" srcOrd="3" destOrd="0" presId="urn:microsoft.com/office/officeart/2008/layout/HexagonCluster"/>
    <dgm:cxn modelId="{3C4276ED-5DA5-42E6-9E51-D1CDD548382D}" type="presParOf" srcId="{514107D5-CEAF-449A-9F20-85B6532FD2D9}" destId="{BFA8D8EF-F6F3-4D55-BBF1-9710B80E0163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731944-0535-4258-8AA3-06CCB4863C62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</dgm:pt>
    <dgm:pt modelId="{D6649FC0-C4BE-4D7B-BFCC-A4B7476CA7AB}">
      <dgm:prSet phldrT="[Texto]"/>
      <dgm:spPr/>
      <dgm:t>
        <a:bodyPr/>
        <a:lstStyle/>
        <a:p>
          <a:r>
            <a:rPr lang="pt-BR" u="none" dirty="0" smtClean="0"/>
            <a:t>Elefra O.S</a:t>
          </a:r>
          <a:endParaRPr lang="pt-BR" u="none" dirty="0"/>
        </a:p>
      </dgm:t>
    </dgm:pt>
    <dgm:pt modelId="{31416642-E7D7-4C8A-9F1F-280333C480B6}" type="parTrans" cxnId="{AF44CD11-0D27-4195-A604-F0C9D9E2C132}">
      <dgm:prSet/>
      <dgm:spPr/>
      <dgm:t>
        <a:bodyPr/>
        <a:lstStyle/>
        <a:p>
          <a:endParaRPr lang="pt-BR"/>
        </a:p>
      </dgm:t>
    </dgm:pt>
    <dgm:pt modelId="{F15F40EA-9F70-4D5F-9A6A-A78067829E75}" type="sibTrans" cxnId="{AF44CD11-0D27-4195-A604-F0C9D9E2C132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7000" r="-87000"/>
          </a:stretch>
        </a:blipFill>
      </dgm:spPr>
      <dgm:t>
        <a:bodyPr/>
        <a:lstStyle/>
        <a:p>
          <a:endParaRPr lang="pt-BR"/>
        </a:p>
      </dgm:t>
    </dgm:pt>
    <dgm:pt modelId="{4F78AD8E-7A31-4055-B413-FD65C199BFEA}" type="pres">
      <dgm:prSet presAssocID="{19731944-0535-4258-8AA3-06CCB4863C62}" presName="Name0" presStyleCnt="0">
        <dgm:presLayoutVars>
          <dgm:chMax val="21"/>
          <dgm:chPref val="21"/>
        </dgm:presLayoutVars>
      </dgm:prSet>
      <dgm:spPr/>
    </dgm:pt>
    <dgm:pt modelId="{0F3FAD0D-630C-43E8-B004-70A7AC96F088}" type="pres">
      <dgm:prSet presAssocID="{D6649FC0-C4BE-4D7B-BFCC-A4B7476CA7AB}" presName="text1" presStyleCnt="0"/>
      <dgm:spPr/>
    </dgm:pt>
    <dgm:pt modelId="{266C6EF4-615F-4640-A658-6183B18ED049}" type="pres">
      <dgm:prSet presAssocID="{D6649FC0-C4BE-4D7B-BFCC-A4B7476CA7AB}" presName="textRepeatNode" presStyleLbl="alignNode1" presStyleIdx="0" presStyleCnt="1" custScaleX="215575" custLinFactX="-52857" custLinFactNeighborX="-100000" custLinFactNeighborY="-482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6F1E7A6-011A-4112-B962-3F0C71A4345D}" type="pres">
      <dgm:prSet presAssocID="{D6649FC0-C4BE-4D7B-BFCC-A4B7476CA7AB}" presName="textaccent1" presStyleCnt="0"/>
      <dgm:spPr/>
    </dgm:pt>
    <dgm:pt modelId="{98FAF000-E6D1-4D83-BE2E-97ACF696A2CE}" type="pres">
      <dgm:prSet presAssocID="{D6649FC0-C4BE-4D7B-BFCC-A4B7476CA7AB}" presName="accentRepeatNode" presStyleLbl="solidAlignAcc1" presStyleIdx="0" presStyleCnt="2" custLinFactX="-54936" custLinFactY="100000" custLinFactNeighborX="-100000" custLinFactNeighborY="155393"/>
      <dgm:spPr/>
    </dgm:pt>
    <dgm:pt modelId="{D69EA373-95E6-4956-A840-6202970E761C}" type="pres">
      <dgm:prSet presAssocID="{F15F40EA-9F70-4D5F-9A6A-A78067829E75}" presName="image1" presStyleCnt="0"/>
      <dgm:spPr/>
    </dgm:pt>
    <dgm:pt modelId="{9EE2CFFB-0000-4B3B-B730-D27CEDA0DCC7}" type="pres">
      <dgm:prSet presAssocID="{F15F40EA-9F70-4D5F-9A6A-A78067829E75}" presName="imageRepeatNode" presStyleLbl="alignAcc1" presStyleIdx="0" presStyleCnt="1" custScaleX="229224" custScaleY="106011" custLinFactX="42130" custLinFactNeighborX="100000" custLinFactNeighborY="44329"/>
      <dgm:spPr/>
      <dgm:t>
        <a:bodyPr/>
        <a:lstStyle/>
        <a:p>
          <a:endParaRPr lang="pt-BR"/>
        </a:p>
      </dgm:t>
    </dgm:pt>
    <dgm:pt modelId="{514107D5-CEAF-449A-9F20-85B6532FD2D9}" type="pres">
      <dgm:prSet presAssocID="{F15F40EA-9F70-4D5F-9A6A-A78067829E75}" presName="imageaccent1" presStyleCnt="0"/>
      <dgm:spPr/>
    </dgm:pt>
    <dgm:pt modelId="{BFA8D8EF-F6F3-4D55-BBF1-9710B80E0163}" type="pres">
      <dgm:prSet presAssocID="{F15F40EA-9F70-4D5F-9A6A-A78067829E75}" presName="accentRepeatNode" presStyleLbl="solidAlignAcc1" presStyleIdx="1" presStyleCnt="2" custLinFactX="-200000" custLinFactY="148857" custLinFactNeighborX="-257552" custLinFactNeighborY="200000"/>
      <dgm:spPr/>
    </dgm:pt>
  </dgm:ptLst>
  <dgm:cxnLst>
    <dgm:cxn modelId="{8713EDC4-6EF3-425C-9B92-CCDE72110A20}" type="presOf" srcId="{D6649FC0-C4BE-4D7B-BFCC-A4B7476CA7AB}" destId="{266C6EF4-615F-4640-A658-6183B18ED049}" srcOrd="0" destOrd="0" presId="urn:microsoft.com/office/officeart/2008/layout/HexagonCluster"/>
    <dgm:cxn modelId="{AF44CD11-0D27-4195-A604-F0C9D9E2C132}" srcId="{19731944-0535-4258-8AA3-06CCB4863C62}" destId="{D6649FC0-C4BE-4D7B-BFCC-A4B7476CA7AB}" srcOrd="0" destOrd="0" parTransId="{31416642-E7D7-4C8A-9F1F-280333C480B6}" sibTransId="{F15F40EA-9F70-4D5F-9A6A-A78067829E75}"/>
    <dgm:cxn modelId="{00BA0C44-5BFE-4CB7-A176-63981240DF6D}" type="presOf" srcId="{19731944-0535-4258-8AA3-06CCB4863C62}" destId="{4F78AD8E-7A31-4055-B413-FD65C199BFEA}" srcOrd="0" destOrd="0" presId="urn:microsoft.com/office/officeart/2008/layout/HexagonCluster"/>
    <dgm:cxn modelId="{B412A7C9-F41F-4457-B0C1-F5D6B2671B1D}" type="presOf" srcId="{F15F40EA-9F70-4D5F-9A6A-A78067829E75}" destId="{9EE2CFFB-0000-4B3B-B730-D27CEDA0DCC7}" srcOrd="0" destOrd="0" presId="urn:microsoft.com/office/officeart/2008/layout/HexagonCluster"/>
    <dgm:cxn modelId="{A0CBC9D0-39A1-4A26-B38D-673A2365A87E}" type="presParOf" srcId="{4F78AD8E-7A31-4055-B413-FD65C199BFEA}" destId="{0F3FAD0D-630C-43E8-B004-70A7AC96F088}" srcOrd="0" destOrd="0" presId="urn:microsoft.com/office/officeart/2008/layout/HexagonCluster"/>
    <dgm:cxn modelId="{F0681630-5EE3-4C2F-ADF5-70CDA8938CE0}" type="presParOf" srcId="{0F3FAD0D-630C-43E8-B004-70A7AC96F088}" destId="{266C6EF4-615F-4640-A658-6183B18ED049}" srcOrd="0" destOrd="0" presId="urn:microsoft.com/office/officeart/2008/layout/HexagonCluster"/>
    <dgm:cxn modelId="{2D151114-2D52-4688-8D24-296941EB5AC8}" type="presParOf" srcId="{4F78AD8E-7A31-4055-B413-FD65C199BFEA}" destId="{66F1E7A6-011A-4112-B962-3F0C71A4345D}" srcOrd="1" destOrd="0" presId="urn:microsoft.com/office/officeart/2008/layout/HexagonCluster"/>
    <dgm:cxn modelId="{BB7A5386-5661-4145-B05C-A1F42564DB87}" type="presParOf" srcId="{66F1E7A6-011A-4112-B962-3F0C71A4345D}" destId="{98FAF000-E6D1-4D83-BE2E-97ACF696A2CE}" srcOrd="0" destOrd="0" presId="urn:microsoft.com/office/officeart/2008/layout/HexagonCluster"/>
    <dgm:cxn modelId="{A4B3EA02-0946-4A43-B111-8D469D99BF30}" type="presParOf" srcId="{4F78AD8E-7A31-4055-B413-FD65C199BFEA}" destId="{D69EA373-95E6-4956-A840-6202970E761C}" srcOrd="2" destOrd="0" presId="urn:microsoft.com/office/officeart/2008/layout/HexagonCluster"/>
    <dgm:cxn modelId="{26949C87-8D8D-4035-83CA-BC4F48256A72}" type="presParOf" srcId="{D69EA373-95E6-4956-A840-6202970E761C}" destId="{9EE2CFFB-0000-4B3B-B730-D27CEDA0DCC7}" srcOrd="0" destOrd="0" presId="urn:microsoft.com/office/officeart/2008/layout/HexagonCluster"/>
    <dgm:cxn modelId="{DCBF9C55-44C1-4D38-AAB4-E899BAE7F9FE}" type="presParOf" srcId="{4F78AD8E-7A31-4055-B413-FD65C199BFEA}" destId="{514107D5-CEAF-449A-9F20-85B6532FD2D9}" srcOrd="3" destOrd="0" presId="urn:microsoft.com/office/officeart/2008/layout/HexagonCluster"/>
    <dgm:cxn modelId="{B4EE4B4C-3E92-4107-9D6D-88081BB1C867}" type="presParOf" srcId="{514107D5-CEAF-449A-9F20-85B6532FD2D9}" destId="{BFA8D8EF-F6F3-4D55-BBF1-9710B80E0163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731944-0535-4258-8AA3-06CCB4863C62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</dgm:pt>
    <dgm:pt modelId="{D6649FC0-C4BE-4D7B-BFCC-A4B7476CA7AB}">
      <dgm:prSet phldrT="[Texto]"/>
      <dgm:spPr/>
      <dgm:t>
        <a:bodyPr/>
        <a:lstStyle/>
        <a:p>
          <a:r>
            <a:rPr lang="pt-BR" u="none" dirty="0" smtClean="0"/>
            <a:t>Elefra O.S</a:t>
          </a:r>
          <a:endParaRPr lang="pt-BR" u="none" dirty="0"/>
        </a:p>
      </dgm:t>
    </dgm:pt>
    <dgm:pt modelId="{31416642-E7D7-4C8A-9F1F-280333C480B6}" type="parTrans" cxnId="{AF44CD11-0D27-4195-A604-F0C9D9E2C132}">
      <dgm:prSet/>
      <dgm:spPr/>
      <dgm:t>
        <a:bodyPr/>
        <a:lstStyle/>
        <a:p>
          <a:endParaRPr lang="pt-BR"/>
        </a:p>
      </dgm:t>
    </dgm:pt>
    <dgm:pt modelId="{F15F40EA-9F70-4D5F-9A6A-A78067829E75}" type="sibTrans" cxnId="{AF44CD11-0D27-4195-A604-F0C9D9E2C132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7000" r="-87000"/>
          </a:stretch>
        </a:blipFill>
      </dgm:spPr>
      <dgm:t>
        <a:bodyPr/>
        <a:lstStyle/>
        <a:p>
          <a:endParaRPr lang="pt-BR"/>
        </a:p>
      </dgm:t>
    </dgm:pt>
    <dgm:pt modelId="{4F78AD8E-7A31-4055-B413-FD65C199BFEA}" type="pres">
      <dgm:prSet presAssocID="{19731944-0535-4258-8AA3-06CCB4863C62}" presName="Name0" presStyleCnt="0">
        <dgm:presLayoutVars>
          <dgm:chMax val="21"/>
          <dgm:chPref val="21"/>
        </dgm:presLayoutVars>
      </dgm:prSet>
      <dgm:spPr/>
    </dgm:pt>
    <dgm:pt modelId="{0F3FAD0D-630C-43E8-B004-70A7AC96F088}" type="pres">
      <dgm:prSet presAssocID="{D6649FC0-C4BE-4D7B-BFCC-A4B7476CA7AB}" presName="text1" presStyleCnt="0"/>
      <dgm:spPr/>
    </dgm:pt>
    <dgm:pt modelId="{266C6EF4-615F-4640-A658-6183B18ED049}" type="pres">
      <dgm:prSet presAssocID="{D6649FC0-C4BE-4D7B-BFCC-A4B7476CA7AB}" presName="textRepeatNode" presStyleLbl="alignNode1" presStyleIdx="0" presStyleCnt="1" custScaleX="215575" custLinFactX="-52857" custLinFactNeighborX="-100000" custLinFactNeighborY="-482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6F1E7A6-011A-4112-B962-3F0C71A4345D}" type="pres">
      <dgm:prSet presAssocID="{D6649FC0-C4BE-4D7B-BFCC-A4B7476CA7AB}" presName="textaccent1" presStyleCnt="0"/>
      <dgm:spPr/>
    </dgm:pt>
    <dgm:pt modelId="{98FAF000-E6D1-4D83-BE2E-97ACF696A2CE}" type="pres">
      <dgm:prSet presAssocID="{D6649FC0-C4BE-4D7B-BFCC-A4B7476CA7AB}" presName="accentRepeatNode" presStyleLbl="solidAlignAcc1" presStyleIdx="0" presStyleCnt="2" custLinFactX="-54936" custLinFactY="100000" custLinFactNeighborX="-100000" custLinFactNeighborY="155393"/>
      <dgm:spPr/>
    </dgm:pt>
    <dgm:pt modelId="{D69EA373-95E6-4956-A840-6202970E761C}" type="pres">
      <dgm:prSet presAssocID="{F15F40EA-9F70-4D5F-9A6A-A78067829E75}" presName="image1" presStyleCnt="0"/>
      <dgm:spPr/>
    </dgm:pt>
    <dgm:pt modelId="{9EE2CFFB-0000-4B3B-B730-D27CEDA0DCC7}" type="pres">
      <dgm:prSet presAssocID="{F15F40EA-9F70-4D5F-9A6A-A78067829E75}" presName="imageRepeatNode" presStyleLbl="alignAcc1" presStyleIdx="0" presStyleCnt="1" custScaleX="229224" custScaleY="106011" custLinFactX="42130" custLinFactNeighborX="100000" custLinFactNeighborY="44329"/>
      <dgm:spPr/>
      <dgm:t>
        <a:bodyPr/>
        <a:lstStyle/>
        <a:p>
          <a:endParaRPr lang="pt-BR"/>
        </a:p>
      </dgm:t>
    </dgm:pt>
    <dgm:pt modelId="{514107D5-CEAF-449A-9F20-85B6532FD2D9}" type="pres">
      <dgm:prSet presAssocID="{F15F40EA-9F70-4D5F-9A6A-A78067829E75}" presName="imageaccent1" presStyleCnt="0"/>
      <dgm:spPr/>
    </dgm:pt>
    <dgm:pt modelId="{BFA8D8EF-F6F3-4D55-BBF1-9710B80E0163}" type="pres">
      <dgm:prSet presAssocID="{F15F40EA-9F70-4D5F-9A6A-A78067829E75}" presName="accentRepeatNode" presStyleLbl="solidAlignAcc1" presStyleIdx="1" presStyleCnt="2" custLinFactX="-200000" custLinFactY="148857" custLinFactNeighborX="-257552" custLinFactNeighborY="200000"/>
      <dgm:spPr/>
    </dgm:pt>
  </dgm:ptLst>
  <dgm:cxnLst>
    <dgm:cxn modelId="{9BF8905F-BA97-40CF-A56A-3D0A2B27EB66}" type="presOf" srcId="{19731944-0535-4258-8AA3-06CCB4863C62}" destId="{4F78AD8E-7A31-4055-B413-FD65C199BFEA}" srcOrd="0" destOrd="0" presId="urn:microsoft.com/office/officeart/2008/layout/HexagonCluster"/>
    <dgm:cxn modelId="{2519D552-3E16-45BC-84AA-44F3559282BE}" type="presOf" srcId="{D6649FC0-C4BE-4D7B-BFCC-A4B7476CA7AB}" destId="{266C6EF4-615F-4640-A658-6183B18ED049}" srcOrd="0" destOrd="0" presId="urn:microsoft.com/office/officeart/2008/layout/HexagonCluster"/>
    <dgm:cxn modelId="{AF44CD11-0D27-4195-A604-F0C9D9E2C132}" srcId="{19731944-0535-4258-8AA3-06CCB4863C62}" destId="{D6649FC0-C4BE-4D7B-BFCC-A4B7476CA7AB}" srcOrd="0" destOrd="0" parTransId="{31416642-E7D7-4C8A-9F1F-280333C480B6}" sibTransId="{F15F40EA-9F70-4D5F-9A6A-A78067829E75}"/>
    <dgm:cxn modelId="{516A7658-BC49-459C-8669-0F465CF6C64E}" type="presOf" srcId="{F15F40EA-9F70-4D5F-9A6A-A78067829E75}" destId="{9EE2CFFB-0000-4B3B-B730-D27CEDA0DCC7}" srcOrd="0" destOrd="0" presId="urn:microsoft.com/office/officeart/2008/layout/HexagonCluster"/>
    <dgm:cxn modelId="{46C1784D-2509-47F9-9DFC-5D342F590C62}" type="presParOf" srcId="{4F78AD8E-7A31-4055-B413-FD65C199BFEA}" destId="{0F3FAD0D-630C-43E8-B004-70A7AC96F088}" srcOrd="0" destOrd="0" presId="urn:microsoft.com/office/officeart/2008/layout/HexagonCluster"/>
    <dgm:cxn modelId="{8448E02A-C57B-4BC9-A30C-9B2CDF7E8CE1}" type="presParOf" srcId="{0F3FAD0D-630C-43E8-B004-70A7AC96F088}" destId="{266C6EF4-615F-4640-A658-6183B18ED049}" srcOrd="0" destOrd="0" presId="urn:microsoft.com/office/officeart/2008/layout/HexagonCluster"/>
    <dgm:cxn modelId="{633FDBF5-232C-4AC9-B278-526F22D51537}" type="presParOf" srcId="{4F78AD8E-7A31-4055-B413-FD65C199BFEA}" destId="{66F1E7A6-011A-4112-B962-3F0C71A4345D}" srcOrd="1" destOrd="0" presId="urn:microsoft.com/office/officeart/2008/layout/HexagonCluster"/>
    <dgm:cxn modelId="{7EE2718D-94CC-41E9-9A24-19D15DF31E71}" type="presParOf" srcId="{66F1E7A6-011A-4112-B962-3F0C71A4345D}" destId="{98FAF000-E6D1-4D83-BE2E-97ACF696A2CE}" srcOrd="0" destOrd="0" presId="urn:microsoft.com/office/officeart/2008/layout/HexagonCluster"/>
    <dgm:cxn modelId="{AA2BDC5E-1F85-49D2-969C-408FCD674317}" type="presParOf" srcId="{4F78AD8E-7A31-4055-B413-FD65C199BFEA}" destId="{D69EA373-95E6-4956-A840-6202970E761C}" srcOrd="2" destOrd="0" presId="urn:microsoft.com/office/officeart/2008/layout/HexagonCluster"/>
    <dgm:cxn modelId="{B12EF423-C193-4494-8184-BB74A4A32E0C}" type="presParOf" srcId="{D69EA373-95E6-4956-A840-6202970E761C}" destId="{9EE2CFFB-0000-4B3B-B730-D27CEDA0DCC7}" srcOrd="0" destOrd="0" presId="urn:microsoft.com/office/officeart/2008/layout/HexagonCluster"/>
    <dgm:cxn modelId="{59CAC36B-44E3-42F9-85D6-F0CD8C223050}" type="presParOf" srcId="{4F78AD8E-7A31-4055-B413-FD65C199BFEA}" destId="{514107D5-CEAF-449A-9F20-85B6532FD2D9}" srcOrd="3" destOrd="0" presId="urn:microsoft.com/office/officeart/2008/layout/HexagonCluster"/>
    <dgm:cxn modelId="{3FF3965D-AF60-4072-B899-470384DD47D3}" type="presParOf" srcId="{514107D5-CEAF-449A-9F20-85B6532FD2D9}" destId="{BFA8D8EF-F6F3-4D55-BBF1-9710B80E0163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731944-0535-4258-8AA3-06CCB4863C62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</dgm:pt>
    <dgm:pt modelId="{D6649FC0-C4BE-4D7B-BFCC-A4B7476CA7AB}">
      <dgm:prSet phldrT="[Texto]"/>
      <dgm:spPr/>
      <dgm:t>
        <a:bodyPr/>
        <a:lstStyle/>
        <a:p>
          <a:r>
            <a:rPr lang="pt-BR" u="none" dirty="0" smtClean="0"/>
            <a:t>Elefra O.S</a:t>
          </a:r>
          <a:endParaRPr lang="pt-BR" u="none" dirty="0"/>
        </a:p>
      </dgm:t>
    </dgm:pt>
    <dgm:pt modelId="{31416642-E7D7-4C8A-9F1F-280333C480B6}" type="parTrans" cxnId="{AF44CD11-0D27-4195-A604-F0C9D9E2C132}">
      <dgm:prSet/>
      <dgm:spPr/>
      <dgm:t>
        <a:bodyPr/>
        <a:lstStyle/>
        <a:p>
          <a:endParaRPr lang="pt-BR"/>
        </a:p>
      </dgm:t>
    </dgm:pt>
    <dgm:pt modelId="{F15F40EA-9F70-4D5F-9A6A-A78067829E75}" type="sibTrans" cxnId="{AF44CD11-0D27-4195-A604-F0C9D9E2C132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7000" r="-87000"/>
          </a:stretch>
        </a:blipFill>
      </dgm:spPr>
      <dgm:t>
        <a:bodyPr/>
        <a:lstStyle/>
        <a:p>
          <a:endParaRPr lang="pt-BR"/>
        </a:p>
      </dgm:t>
    </dgm:pt>
    <dgm:pt modelId="{4F78AD8E-7A31-4055-B413-FD65C199BFEA}" type="pres">
      <dgm:prSet presAssocID="{19731944-0535-4258-8AA3-06CCB4863C62}" presName="Name0" presStyleCnt="0">
        <dgm:presLayoutVars>
          <dgm:chMax val="21"/>
          <dgm:chPref val="21"/>
        </dgm:presLayoutVars>
      </dgm:prSet>
      <dgm:spPr/>
    </dgm:pt>
    <dgm:pt modelId="{0F3FAD0D-630C-43E8-B004-70A7AC96F088}" type="pres">
      <dgm:prSet presAssocID="{D6649FC0-C4BE-4D7B-BFCC-A4B7476CA7AB}" presName="text1" presStyleCnt="0"/>
      <dgm:spPr/>
    </dgm:pt>
    <dgm:pt modelId="{266C6EF4-615F-4640-A658-6183B18ED049}" type="pres">
      <dgm:prSet presAssocID="{D6649FC0-C4BE-4D7B-BFCC-A4B7476CA7AB}" presName="textRepeatNode" presStyleLbl="alignNode1" presStyleIdx="0" presStyleCnt="1" custScaleX="215575" custLinFactX="-52857" custLinFactNeighborX="-100000" custLinFactNeighborY="-482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6F1E7A6-011A-4112-B962-3F0C71A4345D}" type="pres">
      <dgm:prSet presAssocID="{D6649FC0-C4BE-4D7B-BFCC-A4B7476CA7AB}" presName="textaccent1" presStyleCnt="0"/>
      <dgm:spPr/>
    </dgm:pt>
    <dgm:pt modelId="{98FAF000-E6D1-4D83-BE2E-97ACF696A2CE}" type="pres">
      <dgm:prSet presAssocID="{D6649FC0-C4BE-4D7B-BFCC-A4B7476CA7AB}" presName="accentRepeatNode" presStyleLbl="solidAlignAcc1" presStyleIdx="0" presStyleCnt="2" custLinFactX="-54936" custLinFactY="100000" custLinFactNeighborX="-100000" custLinFactNeighborY="155393"/>
      <dgm:spPr/>
    </dgm:pt>
    <dgm:pt modelId="{D69EA373-95E6-4956-A840-6202970E761C}" type="pres">
      <dgm:prSet presAssocID="{F15F40EA-9F70-4D5F-9A6A-A78067829E75}" presName="image1" presStyleCnt="0"/>
      <dgm:spPr/>
    </dgm:pt>
    <dgm:pt modelId="{9EE2CFFB-0000-4B3B-B730-D27CEDA0DCC7}" type="pres">
      <dgm:prSet presAssocID="{F15F40EA-9F70-4D5F-9A6A-A78067829E75}" presName="imageRepeatNode" presStyleLbl="alignAcc1" presStyleIdx="0" presStyleCnt="1" custScaleX="229224" custScaleY="106011" custLinFactX="42130" custLinFactNeighborX="100000" custLinFactNeighborY="44329"/>
      <dgm:spPr/>
      <dgm:t>
        <a:bodyPr/>
        <a:lstStyle/>
        <a:p>
          <a:endParaRPr lang="pt-BR"/>
        </a:p>
      </dgm:t>
    </dgm:pt>
    <dgm:pt modelId="{514107D5-CEAF-449A-9F20-85B6532FD2D9}" type="pres">
      <dgm:prSet presAssocID="{F15F40EA-9F70-4D5F-9A6A-A78067829E75}" presName="imageaccent1" presStyleCnt="0"/>
      <dgm:spPr/>
    </dgm:pt>
    <dgm:pt modelId="{BFA8D8EF-F6F3-4D55-BBF1-9710B80E0163}" type="pres">
      <dgm:prSet presAssocID="{F15F40EA-9F70-4D5F-9A6A-A78067829E75}" presName="accentRepeatNode" presStyleLbl="solidAlignAcc1" presStyleIdx="1" presStyleCnt="2" custLinFactX="-200000" custLinFactY="148857" custLinFactNeighborX="-257552" custLinFactNeighborY="200000"/>
      <dgm:spPr/>
    </dgm:pt>
  </dgm:ptLst>
  <dgm:cxnLst>
    <dgm:cxn modelId="{CF5257DB-1CFC-4D1E-9528-B359E0A7922C}" type="presOf" srcId="{19731944-0535-4258-8AA3-06CCB4863C62}" destId="{4F78AD8E-7A31-4055-B413-FD65C199BFEA}" srcOrd="0" destOrd="0" presId="urn:microsoft.com/office/officeart/2008/layout/HexagonCluster"/>
    <dgm:cxn modelId="{A609EAD8-E0FD-44E9-B7D1-1CE724D99642}" type="presOf" srcId="{F15F40EA-9F70-4D5F-9A6A-A78067829E75}" destId="{9EE2CFFB-0000-4B3B-B730-D27CEDA0DCC7}" srcOrd="0" destOrd="0" presId="urn:microsoft.com/office/officeart/2008/layout/HexagonCluster"/>
    <dgm:cxn modelId="{26121A20-EA53-4CD1-ACC3-85CCFFA51538}" type="presOf" srcId="{D6649FC0-C4BE-4D7B-BFCC-A4B7476CA7AB}" destId="{266C6EF4-615F-4640-A658-6183B18ED049}" srcOrd="0" destOrd="0" presId="urn:microsoft.com/office/officeart/2008/layout/HexagonCluster"/>
    <dgm:cxn modelId="{AF44CD11-0D27-4195-A604-F0C9D9E2C132}" srcId="{19731944-0535-4258-8AA3-06CCB4863C62}" destId="{D6649FC0-C4BE-4D7B-BFCC-A4B7476CA7AB}" srcOrd="0" destOrd="0" parTransId="{31416642-E7D7-4C8A-9F1F-280333C480B6}" sibTransId="{F15F40EA-9F70-4D5F-9A6A-A78067829E75}"/>
    <dgm:cxn modelId="{0F94B41A-63DA-4ED8-91FF-48B8EB903F2D}" type="presParOf" srcId="{4F78AD8E-7A31-4055-B413-FD65C199BFEA}" destId="{0F3FAD0D-630C-43E8-B004-70A7AC96F088}" srcOrd="0" destOrd="0" presId="urn:microsoft.com/office/officeart/2008/layout/HexagonCluster"/>
    <dgm:cxn modelId="{64FFC14E-184A-4082-B24B-A311A7391BB5}" type="presParOf" srcId="{0F3FAD0D-630C-43E8-B004-70A7AC96F088}" destId="{266C6EF4-615F-4640-A658-6183B18ED049}" srcOrd="0" destOrd="0" presId="urn:microsoft.com/office/officeart/2008/layout/HexagonCluster"/>
    <dgm:cxn modelId="{17716E07-3095-4118-B5BA-37644503E116}" type="presParOf" srcId="{4F78AD8E-7A31-4055-B413-FD65C199BFEA}" destId="{66F1E7A6-011A-4112-B962-3F0C71A4345D}" srcOrd="1" destOrd="0" presId="urn:microsoft.com/office/officeart/2008/layout/HexagonCluster"/>
    <dgm:cxn modelId="{C20FFFDE-8756-4F30-B988-D9D5256AB6F0}" type="presParOf" srcId="{66F1E7A6-011A-4112-B962-3F0C71A4345D}" destId="{98FAF000-E6D1-4D83-BE2E-97ACF696A2CE}" srcOrd="0" destOrd="0" presId="urn:microsoft.com/office/officeart/2008/layout/HexagonCluster"/>
    <dgm:cxn modelId="{35DE1745-B590-4669-95A9-1F699466BFC3}" type="presParOf" srcId="{4F78AD8E-7A31-4055-B413-FD65C199BFEA}" destId="{D69EA373-95E6-4956-A840-6202970E761C}" srcOrd="2" destOrd="0" presId="urn:microsoft.com/office/officeart/2008/layout/HexagonCluster"/>
    <dgm:cxn modelId="{D2DD9368-EE5B-404D-B42B-E8853135D692}" type="presParOf" srcId="{D69EA373-95E6-4956-A840-6202970E761C}" destId="{9EE2CFFB-0000-4B3B-B730-D27CEDA0DCC7}" srcOrd="0" destOrd="0" presId="urn:microsoft.com/office/officeart/2008/layout/HexagonCluster"/>
    <dgm:cxn modelId="{0F1ABC13-7885-4628-A8A5-BD3211974ABC}" type="presParOf" srcId="{4F78AD8E-7A31-4055-B413-FD65C199BFEA}" destId="{514107D5-CEAF-449A-9F20-85B6532FD2D9}" srcOrd="3" destOrd="0" presId="urn:microsoft.com/office/officeart/2008/layout/HexagonCluster"/>
    <dgm:cxn modelId="{E6E854E6-E9E0-48D4-94F6-B0863A69ADEB}" type="presParOf" srcId="{514107D5-CEAF-449A-9F20-85B6532FD2D9}" destId="{BFA8D8EF-F6F3-4D55-BBF1-9710B80E0163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731944-0535-4258-8AA3-06CCB4863C62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</dgm:pt>
    <dgm:pt modelId="{D6649FC0-C4BE-4D7B-BFCC-A4B7476CA7AB}">
      <dgm:prSet phldrT="[Texto]"/>
      <dgm:spPr/>
      <dgm:t>
        <a:bodyPr/>
        <a:lstStyle/>
        <a:p>
          <a:r>
            <a:rPr lang="pt-BR" u="none" dirty="0" smtClean="0"/>
            <a:t>Elefra O.S</a:t>
          </a:r>
          <a:endParaRPr lang="pt-BR" u="none" dirty="0"/>
        </a:p>
      </dgm:t>
    </dgm:pt>
    <dgm:pt modelId="{31416642-E7D7-4C8A-9F1F-280333C480B6}" type="parTrans" cxnId="{AF44CD11-0D27-4195-A604-F0C9D9E2C132}">
      <dgm:prSet/>
      <dgm:spPr/>
      <dgm:t>
        <a:bodyPr/>
        <a:lstStyle/>
        <a:p>
          <a:endParaRPr lang="pt-BR"/>
        </a:p>
      </dgm:t>
    </dgm:pt>
    <dgm:pt modelId="{F15F40EA-9F70-4D5F-9A6A-A78067829E75}" type="sibTrans" cxnId="{AF44CD11-0D27-4195-A604-F0C9D9E2C132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7000" r="-87000"/>
          </a:stretch>
        </a:blipFill>
      </dgm:spPr>
      <dgm:t>
        <a:bodyPr/>
        <a:lstStyle/>
        <a:p>
          <a:endParaRPr lang="pt-BR"/>
        </a:p>
      </dgm:t>
    </dgm:pt>
    <dgm:pt modelId="{4F78AD8E-7A31-4055-B413-FD65C199BFEA}" type="pres">
      <dgm:prSet presAssocID="{19731944-0535-4258-8AA3-06CCB4863C62}" presName="Name0" presStyleCnt="0">
        <dgm:presLayoutVars>
          <dgm:chMax val="21"/>
          <dgm:chPref val="21"/>
        </dgm:presLayoutVars>
      </dgm:prSet>
      <dgm:spPr/>
    </dgm:pt>
    <dgm:pt modelId="{0F3FAD0D-630C-43E8-B004-70A7AC96F088}" type="pres">
      <dgm:prSet presAssocID="{D6649FC0-C4BE-4D7B-BFCC-A4B7476CA7AB}" presName="text1" presStyleCnt="0"/>
      <dgm:spPr/>
    </dgm:pt>
    <dgm:pt modelId="{266C6EF4-615F-4640-A658-6183B18ED049}" type="pres">
      <dgm:prSet presAssocID="{D6649FC0-C4BE-4D7B-BFCC-A4B7476CA7AB}" presName="textRepeatNode" presStyleLbl="alignNode1" presStyleIdx="0" presStyleCnt="1" custScaleX="215575" custLinFactX="-52857" custLinFactNeighborX="-100000" custLinFactNeighborY="-482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6F1E7A6-011A-4112-B962-3F0C71A4345D}" type="pres">
      <dgm:prSet presAssocID="{D6649FC0-C4BE-4D7B-BFCC-A4B7476CA7AB}" presName="textaccent1" presStyleCnt="0"/>
      <dgm:spPr/>
    </dgm:pt>
    <dgm:pt modelId="{98FAF000-E6D1-4D83-BE2E-97ACF696A2CE}" type="pres">
      <dgm:prSet presAssocID="{D6649FC0-C4BE-4D7B-BFCC-A4B7476CA7AB}" presName="accentRepeatNode" presStyleLbl="solidAlignAcc1" presStyleIdx="0" presStyleCnt="2" custLinFactX="-54936" custLinFactY="100000" custLinFactNeighborX="-100000" custLinFactNeighborY="155393"/>
      <dgm:spPr/>
    </dgm:pt>
    <dgm:pt modelId="{D69EA373-95E6-4956-A840-6202970E761C}" type="pres">
      <dgm:prSet presAssocID="{F15F40EA-9F70-4D5F-9A6A-A78067829E75}" presName="image1" presStyleCnt="0"/>
      <dgm:spPr/>
    </dgm:pt>
    <dgm:pt modelId="{9EE2CFFB-0000-4B3B-B730-D27CEDA0DCC7}" type="pres">
      <dgm:prSet presAssocID="{F15F40EA-9F70-4D5F-9A6A-A78067829E75}" presName="imageRepeatNode" presStyleLbl="alignAcc1" presStyleIdx="0" presStyleCnt="1" custScaleX="229224" custScaleY="106011" custLinFactX="42130" custLinFactNeighborX="100000" custLinFactNeighborY="44329"/>
      <dgm:spPr/>
      <dgm:t>
        <a:bodyPr/>
        <a:lstStyle/>
        <a:p>
          <a:endParaRPr lang="pt-BR"/>
        </a:p>
      </dgm:t>
    </dgm:pt>
    <dgm:pt modelId="{514107D5-CEAF-449A-9F20-85B6532FD2D9}" type="pres">
      <dgm:prSet presAssocID="{F15F40EA-9F70-4D5F-9A6A-A78067829E75}" presName="imageaccent1" presStyleCnt="0"/>
      <dgm:spPr/>
    </dgm:pt>
    <dgm:pt modelId="{BFA8D8EF-F6F3-4D55-BBF1-9710B80E0163}" type="pres">
      <dgm:prSet presAssocID="{F15F40EA-9F70-4D5F-9A6A-A78067829E75}" presName="accentRepeatNode" presStyleLbl="solidAlignAcc1" presStyleIdx="1" presStyleCnt="2" custLinFactX="-200000" custLinFactY="148857" custLinFactNeighborX="-257552" custLinFactNeighborY="200000"/>
      <dgm:spPr/>
    </dgm:pt>
  </dgm:ptLst>
  <dgm:cxnLst>
    <dgm:cxn modelId="{8EA5EBF7-6554-4FB1-A6FD-E35BC316EE42}" type="presOf" srcId="{F15F40EA-9F70-4D5F-9A6A-A78067829E75}" destId="{9EE2CFFB-0000-4B3B-B730-D27CEDA0DCC7}" srcOrd="0" destOrd="0" presId="urn:microsoft.com/office/officeart/2008/layout/HexagonCluster"/>
    <dgm:cxn modelId="{7863A171-C030-40DF-A709-C43D7F57B889}" type="presOf" srcId="{19731944-0535-4258-8AA3-06CCB4863C62}" destId="{4F78AD8E-7A31-4055-B413-FD65C199BFEA}" srcOrd="0" destOrd="0" presId="urn:microsoft.com/office/officeart/2008/layout/HexagonCluster"/>
    <dgm:cxn modelId="{AF44CD11-0D27-4195-A604-F0C9D9E2C132}" srcId="{19731944-0535-4258-8AA3-06CCB4863C62}" destId="{D6649FC0-C4BE-4D7B-BFCC-A4B7476CA7AB}" srcOrd="0" destOrd="0" parTransId="{31416642-E7D7-4C8A-9F1F-280333C480B6}" sibTransId="{F15F40EA-9F70-4D5F-9A6A-A78067829E75}"/>
    <dgm:cxn modelId="{91F190A6-660A-4A33-8FBC-761F354D434D}" type="presOf" srcId="{D6649FC0-C4BE-4D7B-BFCC-A4B7476CA7AB}" destId="{266C6EF4-615F-4640-A658-6183B18ED049}" srcOrd="0" destOrd="0" presId="urn:microsoft.com/office/officeart/2008/layout/HexagonCluster"/>
    <dgm:cxn modelId="{0605C01B-7BE3-4A81-9F75-90DEE5D3AEDE}" type="presParOf" srcId="{4F78AD8E-7A31-4055-B413-FD65C199BFEA}" destId="{0F3FAD0D-630C-43E8-B004-70A7AC96F088}" srcOrd="0" destOrd="0" presId="urn:microsoft.com/office/officeart/2008/layout/HexagonCluster"/>
    <dgm:cxn modelId="{03BD19CD-966D-415F-8EC3-33850ABF218E}" type="presParOf" srcId="{0F3FAD0D-630C-43E8-B004-70A7AC96F088}" destId="{266C6EF4-615F-4640-A658-6183B18ED049}" srcOrd="0" destOrd="0" presId="urn:microsoft.com/office/officeart/2008/layout/HexagonCluster"/>
    <dgm:cxn modelId="{136BCBC1-2B2A-4B97-9D8B-6902117872E4}" type="presParOf" srcId="{4F78AD8E-7A31-4055-B413-FD65C199BFEA}" destId="{66F1E7A6-011A-4112-B962-3F0C71A4345D}" srcOrd="1" destOrd="0" presId="urn:microsoft.com/office/officeart/2008/layout/HexagonCluster"/>
    <dgm:cxn modelId="{687D427C-AED7-4EEC-AC1B-70820C3164A8}" type="presParOf" srcId="{66F1E7A6-011A-4112-B962-3F0C71A4345D}" destId="{98FAF000-E6D1-4D83-BE2E-97ACF696A2CE}" srcOrd="0" destOrd="0" presId="urn:microsoft.com/office/officeart/2008/layout/HexagonCluster"/>
    <dgm:cxn modelId="{B3620590-3819-48C3-901A-DBBA852C9B6B}" type="presParOf" srcId="{4F78AD8E-7A31-4055-B413-FD65C199BFEA}" destId="{D69EA373-95E6-4956-A840-6202970E761C}" srcOrd="2" destOrd="0" presId="urn:microsoft.com/office/officeart/2008/layout/HexagonCluster"/>
    <dgm:cxn modelId="{BFF4DC24-EEB2-446E-8254-E0A51BA4CF1C}" type="presParOf" srcId="{D69EA373-95E6-4956-A840-6202970E761C}" destId="{9EE2CFFB-0000-4B3B-B730-D27CEDA0DCC7}" srcOrd="0" destOrd="0" presId="urn:microsoft.com/office/officeart/2008/layout/HexagonCluster"/>
    <dgm:cxn modelId="{DAB195D0-7AE7-4398-BAD3-EB5250299FAE}" type="presParOf" srcId="{4F78AD8E-7A31-4055-B413-FD65C199BFEA}" destId="{514107D5-CEAF-449A-9F20-85B6532FD2D9}" srcOrd="3" destOrd="0" presId="urn:microsoft.com/office/officeart/2008/layout/HexagonCluster"/>
    <dgm:cxn modelId="{D49415B1-8D39-4489-8754-9017E80EE12A}" type="presParOf" srcId="{514107D5-CEAF-449A-9F20-85B6532FD2D9}" destId="{BFA8D8EF-F6F3-4D55-BBF1-9710B80E0163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9731944-0535-4258-8AA3-06CCB4863C62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</dgm:pt>
    <dgm:pt modelId="{D6649FC0-C4BE-4D7B-BFCC-A4B7476CA7AB}">
      <dgm:prSet phldrT="[Texto]"/>
      <dgm:spPr/>
      <dgm:t>
        <a:bodyPr/>
        <a:lstStyle/>
        <a:p>
          <a:r>
            <a:rPr lang="pt-BR" u="none" dirty="0" smtClean="0"/>
            <a:t>Elefra O.S</a:t>
          </a:r>
          <a:endParaRPr lang="pt-BR" u="none" dirty="0"/>
        </a:p>
      </dgm:t>
    </dgm:pt>
    <dgm:pt modelId="{31416642-E7D7-4C8A-9F1F-280333C480B6}" type="parTrans" cxnId="{AF44CD11-0D27-4195-A604-F0C9D9E2C132}">
      <dgm:prSet/>
      <dgm:spPr/>
      <dgm:t>
        <a:bodyPr/>
        <a:lstStyle/>
        <a:p>
          <a:endParaRPr lang="pt-BR"/>
        </a:p>
      </dgm:t>
    </dgm:pt>
    <dgm:pt modelId="{F15F40EA-9F70-4D5F-9A6A-A78067829E75}" type="sibTrans" cxnId="{AF44CD11-0D27-4195-A604-F0C9D9E2C132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7000" r="-87000"/>
          </a:stretch>
        </a:blipFill>
      </dgm:spPr>
      <dgm:t>
        <a:bodyPr/>
        <a:lstStyle/>
        <a:p>
          <a:endParaRPr lang="pt-BR"/>
        </a:p>
      </dgm:t>
    </dgm:pt>
    <dgm:pt modelId="{4F78AD8E-7A31-4055-B413-FD65C199BFEA}" type="pres">
      <dgm:prSet presAssocID="{19731944-0535-4258-8AA3-06CCB4863C62}" presName="Name0" presStyleCnt="0">
        <dgm:presLayoutVars>
          <dgm:chMax val="21"/>
          <dgm:chPref val="21"/>
        </dgm:presLayoutVars>
      </dgm:prSet>
      <dgm:spPr/>
    </dgm:pt>
    <dgm:pt modelId="{0F3FAD0D-630C-43E8-B004-70A7AC96F088}" type="pres">
      <dgm:prSet presAssocID="{D6649FC0-C4BE-4D7B-BFCC-A4B7476CA7AB}" presName="text1" presStyleCnt="0"/>
      <dgm:spPr/>
    </dgm:pt>
    <dgm:pt modelId="{266C6EF4-615F-4640-A658-6183B18ED049}" type="pres">
      <dgm:prSet presAssocID="{D6649FC0-C4BE-4D7B-BFCC-A4B7476CA7AB}" presName="textRepeatNode" presStyleLbl="alignNode1" presStyleIdx="0" presStyleCnt="1" custScaleX="215575" custLinFactX="-52857" custLinFactNeighborX="-100000" custLinFactNeighborY="-482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6F1E7A6-011A-4112-B962-3F0C71A4345D}" type="pres">
      <dgm:prSet presAssocID="{D6649FC0-C4BE-4D7B-BFCC-A4B7476CA7AB}" presName="textaccent1" presStyleCnt="0"/>
      <dgm:spPr/>
    </dgm:pt>
    <dgm:pt modelId="{98FAF000-E6D1-4D83-BE2E-97ACF696A2CE}" type="pres">
      <dgm:prSet presAssocID="{D6649FC0-C4BE-4D7B-BFCC-A4B7476CA7AB}" presName="accentRepeatNode" presStyleLbl="solidAlignAcc1" presStyleIdx="0" presStyleCnt="2" custLinFactX="-54936" custLinFactY="100000" custLinFactNeighborX="-100000" custLinFactNeighborY="155393"/>
      <dgm:spPr/>
    </dgm:pt>
    <dgm:pt modelId="{D69EA373-95E6-4956-A840-6202970E761C}" type="pres">
      <dgm:prSet presAssocID="{F15F40EA-9F70-4D5F-9A6A-A78067829E75}" presName="image1" presStyleCnt="0"/>
      <dgm:spPr/>
    </dgm:pt>
    <dgm:pt modelId="{9EE2CFFB-0000-4B3B-B730-D27CEDA0DCC7}" type="pres">
      <dgm:prSet presAssocID="{F15F40EA-9F70-4D5F-9A6A-A78067829E75}" presName="imageRepeatNode" presStyleLbl="alignAcc1" presStyleIdx="0" presStyleCnt="1" custScaleX="229224" custScaleY="106011" custLinFactX="42130" custLinFactNeighborX="100000" custLinFactNeighborY="44329"/>
      <dgm:spPr/>
      <dgm:t>
        <a:bodyPr/>
        <a:lstStyle/>
        <a:p>
          <a:endParaRPr lang="pt-BR"/>
        </a:p>
      </dgm:t>
    </dgm:pt>
    <dgm:pt modelId="{514107D5-CEAF-449A-9F20-85B6532FD2D9}" type="pres">
      <dgm:prSet presAssocID="{F15F40EA-9F70-4D5F-9A6A-A78067829E75}" presName="imageaccent1" presStyleCnt="0"/>
      <dgm:spPr/>
    </dgm:pt>
    <dgm:pt modelId="{BFA8D8EF-F6F3-4D55-BBF1-9710B80E0163}" type="pres">
      <dgm:prSet presAssocID="{F15F40EA-9F70-4D5F-9A6A-A78067829E75}" presName="accentRepeatNode" presStyleLbl="solidAlignAcc1" presStyleIdx="1" presStyleCnt="2" custLinFactX="-200000" custLinFactY="148857" custLinFactNeighborX="-257552" custLinFactNeighborY="200000"/>
      <dgm:spPr/>
    </dgm:pt>
  </dgm:ptLst>
  <dgm:cxnLst>
    <dgm:cxn modelId="{FA99C9F5-4303-4539-B175-A247A40DF943}" type="presOf" srcId="{F15F40EA-9F70-4D5F-9A6A-A78067829E75}" destId="{9EE2CFFB-0000-4B3B-B730-D27CEDA0DCC7}" srcOrd="0" destOrd="0" presId="urn:microsoft.com/office/officeart/2008/layout/HexagonCluster"/>
    <dgm:cxn modelId="{AF44CD11-0D27-4195-A604-F0C9D9E2C132}" srcId="{19731944-0535-4258-8AA3-06CCB4863C62}" destId="{D6649FC0-C4BE-4D7B-BFCC-A4B7476CA7AB}" srcOrd="0" destOrd="0" parTransId="{31416642-E7D7-4C8A-9F1F-280333C480B6}" sibTransId="{F15F40EA-9F70-4D5F-9A6A-A78067829E75}"/>
    <dgm:cxn modelId="{429F0F4E-CE52-43AA-9538-B0288B6C0486}" type="presOf" srcId="{D6649FC0-C4BE-4D7B-BFCC-A4B7476CA7AB}" destId="{266C6EF4-615F-4640-A658-6183B18ED049}" srcOrd="0" destOrd="0" presId="urn:microsoft.com/office/officeart/2008/layout/HexagonCluster"/>
    <dgm:cxn modelId="{D37AF02F-CAD0-4FEF-9A7A-8B684DEF8AA8}" type="presOf" srcId="{19731944-0535-4258-8AA3-06CCB4863C62}" destId="{4F78AD8E-7A31-4055-B413-FD65C199BFEA}" srcOrd="0" destOrd="0" presId="urn:microsoft.com/office/officeart/2008/layout/HexagonCluster"/>
    <dgm:cxn modelId="{4179CBA2-7C67-4923-94BE-9BB374B7B812}" type="presParOf" srcId="{4F78AD8E-7A31-4055-B413-FD65C199BFEA}" destId="{0F3FAD0D-630C-43E8-B004-70A7AC96F088}" srcOrd="0" destOrd="0" presId="urn:microsoft.com/office/officeart/2008/layout/HexagonCluster"/>
    <dgm:cxn modelId="{997F2A95-B9DD-46BA-8F87-9AA83CEB584F}" type="presParOf" srcId="{0F3FAD0D-630C-43E8-B004-70A7AC96F088}" destId="{266C6EF4-615F-4640-A658-6183B18ED049}" srcOrd="0" destOrd="0" presId="urn:microsoft.com/office/officeart/2008/layout/HexagonCluster"/>
    <dgm:cxn modelId="{A10D133E-88ED-41D8-A718-123D498E1608}" type="presParOf" srcId="{4F78AD8E-7A31-4055-B413-FD65C199BFEA}" destId="{66F1E7A6-011A-4112-B962-3F0C71A4345D}" srcOrd="1" destOrd="0" presId="urn:microsoft.com/office/officeart/2008/layout/HexagonCluster"/>
    <dgm:cxn modelId="{1E631E3E-09C8-4CE7-A9F2-E2679DFEF5D9}" type="presParOf" srcId="{66F1E7A6-011A-4112-B962-3F0C71A4345D}" destId="{98FAF000-E6D1-4D83-BE2E-97ACF696A2CE}" srcOrd="0" destOrd="0" presId="urn:microsoft.com/office/officeart/2008/layout/HexagonCluster"/>
    <dgm:cxn modelId="{58E89FA1-9683-4BF1-80E1-B7A2D9D6C673}" type="presParOf" srcId="{4F78AD8E-7A31-4055-B413-FD65C199BFEA}" destId="{D69EA373-95E6-4956-A840-6202970E761C}" srcOrd="2" destOrd="0" presId="urn:microsoft.com/office/officeart/2008/layout/HexagonCluster"/>
    <dgm:cxn modelId="{4A3A1D86-86B3-4552-9500-CB5E01243CF5}" type="presParOf" srcId="{D69EA373-95E6-4956-A840-6202970E761C}" destId="{9EE2CFFB-0000-4B3B-B730-D27CEDA0DCC7}" srcOrd="0" destOrd="0" presId="urn:microsoft.com/office/officeart/2008/layout/HexagonCluster"/>
    <dgm:cxn modelId="{86A86798-F13A-4441-B1FB-73AE8B35CDFF}" type="presParOf" srcId="{4F78AD8E-7A31-4055-B413-FD65C199BFEA}" destId="{514107D5-CEAF-449A-9F20-85B6532FD2D9}" srcOrd="3" destOrd="0" presId="urn:microsoft.com/office/officeart/2008/layout/HexagonCluster"/>
    <dgm:cxn modelId="{7CE729CA-5EE7-43A0-9DF9-B475CA9F51F4}" type="presParOf" srcId="{514107D5-CEAF-449A-9F20-85B6532FD2D9}" destId="{BFA8D8EF-F6F3-4D55-BBF1-9710B80E0163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9731944-0535-4258-8AA3-06CCB4863C62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</dgm:pt>
    <dgm:pt modelId="{D6649FC0-C4BE-4D7B-BFCC-A4B7476CA7AB}">
      <dgm:prSet phldrT="[Texto]"/>
      <dgm:spPr/>
      <dgm:t>
        <a:bodyPr/>
        <a:lstStyle/>
        <a:p>
          <a:r>
            <a:rPr lang="pt-BR" u="none" dirty="0" smtClean="0"/>
            <a:t>Elefra O.S</a:t>
          </a:r>
          <a:endParaRPr lang="pt-BR" u="none" dirty="0"/>
        </a:p>
      </dgm:t>
    </dgm:pt>
    <dgm:pt modelId="{31416642-E7D7-4C8A-9F1F-280333C480B6}" type="parTrans" cxnId="{AF44CD11-0D27-4195-A604-F0C9D9E2C132}">
      <dgm:prSet/>
      <dgm:spPr/>
      <dgm:t>
        <a:bodyPr/>
        <a:lstStyle/>
        <a:p>
          <a:endParaRPr lang="pt-BR"/>
        </a:p>
      </dgm:t>
    </dgm:pt>
    <dgm:pt modelId="{F15F40EA-9F70-4D5F-9A6A-A78067829E75}" type="sibTrans" cxnId="{AF44CD11-0D27-4195-A604-F0C9D9E2C132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7000" r="-87000"/>
          </a:stretch>
        </a:blipFill>
      </dgm:spPr>
      <dgm:t>
        <a:bodyPr/>
        <a:lstStyle/>
        <a:p>
          <a:endParaRPr lang="pt-BR"/>
        </a:p>
      </dgm:t>
    </dgm:pt>
    <dgm:pt modelId="{4F78AD8E-7A31-4055-B413-FD65C199BFEA}" type="pres">
      <dgm:prSet presAssocID="{19731944-0535-4258-8AA3-06CCB4863C62}" presName="Name0" presStyleCnt="0">
        <dgm:presLayoutVars>
          <dgm:chMax val="21"/>
          <dgm:chPref val="21"/>
        </dgm:presLayoutVars>
      </dgm:prSet>
      <dgm:spPr/>
    </dgm:pt>
    <dgm:pt modelId="{0F3FAD0D-630C-43E8-B004-70A7AC96F088}" type="pres">
      <dgm:prSet presAssocID="{D6649FC0-C4BE-4D7B-BFCC-A4B7476CA7AB}" presName="text1" presStyleCnt="0"/>
      <dgm:spPr/>
    </dgm:pt>
    <dgm:pt modelId="{266C6EF4-615F-4640-A658-6183B18ED049}" type="pres">
      <dgm:prSet presAssocID="{D6649FC0-C4BE-4D7B-BFCC-A4B7476CA7AB}" presName="textRepeatNode" presStyleLbl="alignNode1" presStyleIdx="0" presStyleCnt="1" custScaleX="215575" custLinFactX="-52857" custLinFactNeighborX="-100000" custLinFactNeighborY="-482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6F1E7A6-011A-4112-B962-3F0C71A4345D}" type="pres">
      <dgm:prSet presAssocID="{D6649FC0-C4BE-4D7B-BFCC-A4B7476CA7AB}" presName="textaccent1" presStyleCnt="0"/>
      <dgm:spPr/>
    </dgm:pt>
    <dgm:pt modelId="{98FAF000-E6D1-4D83-BE2E-97ACF696A2CE}" type="pres">
      <dgm:prSet presAssocID="{D6649FC0-C4BE-4D7B-BFCC-A4B7476CA7AB}" presName="accentRepeatNode" presStyleLbl="solidAlignAcc1" presStyleIdx="0" presStyleCnt="2" custLinFactX="-54936" custLinFactY="100000" custLinFactNeighborX="-100000" custLinFactNeighborY="155393"/>
      <dgm:spPr/>
    </dgm:pt>
    <dgm:pt modelId="{D69EA373-95E6-4956-A840-6202970E761C}" type="pres">
      <dgm:prSet presAssocID="{F15F40EA-9F70-4D5F-9A6A-A78067829E75}" presName="image1" presStyleCnt="0"/>
      <dgm:spPr/>
    </dgm:pt>
    <dgm:pt modelId="{9EE2CFFB-0000-4B3B-B730-D27CEDA0DCC7}" type="pres">
      <dgm:prSet presAssocID="{F15F40EA-9F70-4D5F-9A6A-A78067829E75}" presName="imageRepeatNode" presStyleLbl="alignAcc1" presStyleIdx="0" presStyleCnt="1" custScaleX="229224" custScaleY="106011" custLinFactX="42130" custLinFactNeighborX="100000" custLinFactNeighborY="44329"/>
      <dgm:spPr/>
      <dgm:t>
        <a:bodyPr/>
        <a:lstStyle/>
        <a:p>
          <a:endParaRPr lang="pt-BR"/>
        </a:p>
      </dgm:t>
    </dgm:pt>
    <dgm:pt modelId="{514107D5-CEAF-449A-9F20-85B6532FD2D9}" type="pres">
      <dgm:prSet presAssocID="{F15F40EA-9F70-4D5F-9A6A-A78067829E75}" presName="imageaccent1" presStyleCnt="0"/>
      <dgm:spPr/>
    </dgm:pt>
    <dgm:pt modelId="{BFA8D8EF-F6F3-4D55-BBF1-9710B80E0163}" type="pres">
      <dgm:prSet presAssocID="{F15F40EA-9F70-4D5F-9A6A-A78067829E75}" presName="accentRepeatNode" presStyleLbl="solidAlignAcc1" presStyleIdx="1" presStyleCnt="2" custLinFactX="-200000" custLinFactY="148857" custLinFactNeighborX="-257552" custLinFactNeighborY="200000"/>
      <dgm:spPr/>
    </dgm:pt>
  </dgm:ptLst>
  <dgm:cxnLst>
    <dgm:cxn modelId="{8EC31C8D-896E-499A-B0F3-F633423C9BD6}" type="presOf" srcId="{F15F40EA-9F70-4D5F-9A6A-A78067829E75}" destId="{9EE2CFFB-0000-4B3B-B730-D27CEDA0DCC7}" srcOrd="0" destOrd="0" presId="urn:microsoft.com/office/officeart/2008/layout/HexagonCluster"/>
    <dgm:cxn modelId="{EDCDAE94-604D-48D8-AE5E-26BB39DEA9DC}" type="presOf" srcId="{D6649FC0-C4BE-4D7B-BFCC-A4B7476CA7AB}" destId="{266C6EF4-615F-4640-A658-6183B18ED049}" srcOrd="0" destOrd="0" presId="urn:microsoft.com/office/officeart/2008/layout/HexagonCluster"/>
    <dgm:cxn modelId="{AF44CD11-0D27-4195-A604-F0C9D9E2C132}" srcId="{19731944-0535-4258-8AA3-06CCB4863C62}" destId="{D6649FC0-C4BE-4D7B-BFCC-A4B7476CA7AB}" srcOrd="0" destOrd="0" parTransId="{31416642-E7D7-4C8A-9F1F-280333C480B6}" sibTransId="{F15F40EA-9F70-4D5F-9A6A-A78067829E75}"/>
    <dgm:cxn modelId="{3F64F1DC-CE68-45A9-8168-EB276316D8F3}" type="presOf" srcId="{19731944-0535-4258-8AA3-06CCB4863C62}" destId="{4F78AD8E-7A31-4055-B413-FD65C199BFEA}" srcOrd="0" destOrd="0" presId="urn:microsoft.com/office/officeart/2008/layout/HexagonCluster"/>
    <dgm:cxn modelId="{13C5641F-929C-4311-AC55-3C0C83ED7617}" type="presParOf" srcId="{4F78AD8E-7A31-4055-B413-FD65C199BFEA}" destId="{0F3FAD0D-630C-43E8-B004-70A7AC96F088}" srcOrd="0" destOrd="0" presId="urn:microsoft.com/office/officeart/2008/layout/HexagonCluster"/>
    <dgm:cxn modelId="{22182559-7431-46E9-8331-F1A435E22305}" type="presParOf" srcId="{0F3FAD0D-630C-43E8-B004-70A7AC96F088}" destId="{266C6EF4-615F-4640-A658-6183B18ED049}" srcOrd="0" destOrd="0" presId="urn:microsoft.com/office/officeart/2008/layout/HexagonCluster"/>
    <dgm:cxn modelId="{21B3FABC-5D70-4746-8692-4DF9A8EE204A}" type="presParOf" srcId="{4F78AD8E-7A31-4055-B413-FD65C199BFEA}" destId="{66F1E7A6-011A-4112-B962-3F0C71A4345D}" srcOrd="1" destOrd="0" presId="urn:microsoft.com/office/officeart/2008/layout/HexagonCluster"/>
    <dgm:cxn modelId="{E059ADDD-6867-41FE-9566-7F2EF0AA8948}" type="presParOf" srcId="{66F1E7A6-011A-4112-B962-3F0C71A4345D}" destId="{98FAF000-E6D1-4D83-BE2E-97ACF696A2CE}" srcOrd="0" destOrd="0" presId="urn:microsoft.com/office/officeart/2008/layout/HexagonCluster"/>
    <dgm:cxn modelId="{5CD2C1DF-71D7-412B-9D1D-9509B92F3B33}" type="presParOf" srcId="{4F78AD8E-7A31-4055-B413-FD65C199BFEA}" destId="{D69EA373-95E6-4956-A840-6202970E761C}" srcOrd="2" destOrd="0" presId="urn:microsoft.com/office/officeart/2008/layout/HexagonCluster"/>
    <dgm:cxn modelId="{6DE66262-2041-43E1-A171-1E513B3967DE}" type="presParOf" srcId="{D69EA373-95E6-4956-A840-6202970E761C}" destId="{9EE2CFFB-0000-4B3B-B730-D27CEDA0DCC7}" srcOrd="0" destOrd="0" presId="urn:microsoft.com/office/officeart/2008/layout/HexagonCluster"/>
    <dgm:cxn modelId="{23AFA39B-0157-4680-8571-803A5E043AD7}" type="presParOf" srcId="{4F78AD8E-7A31-4055-B413-FD65C199BFEA}" destId="{514107D5-CEAF-449A-9F20-85B6532FD2D9}" srcOrd="3" destOrd="0" presId="urn:microsoft.com/office/officeart/2008/layout/HexagonCluster"/>
    <dgm:cxn modelId="{0BD16605-8188-4599-B20E-BF530A159E46}" type="presParOf" srcId="{514107D5-CEAF-449A-9F20-85B6532FD2D9}" destId="{BFA8D8EF-F6F3-4D55-BBF1-9710B80E0163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C6EF4-615F-4640-A658-6183B18ED049}">
      <dsp:nvSpPr>
        <dsp:cNvPr id="0" name=""/>
        <dsp:cNvSpPr/>
      </dsp:nvSpPr>
      <dsp:spPr>
        <a:xfrm>
          <a:off x="72008" y="72011"/>
          <a:ext cx="2947209" cy="11773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610" rIns="0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300" u="none" kern="1200" dirty="0" smtClean="0"/>
            <a:t>Elefra O.S</a:t>
          </a:r>
          <a:endParaRPr lang="pt-BR" sz="4300" u="none" kern="1200" dirty="0"/>
        </a:p>
      </dsp:txBody>
      <dsp:txXfrm>
        <a:off x="415720" y="209314"/>
        <a:ext cx="2259785" cy="902724"/>
      </dsp:txXfrm>
    </dsp:sp>
    <dsp:sp modelId="{98FAF000-E6D1-4D83-BE2E-97ACF696A2CE}">
      <dsp:nvSpPr>
        <dsp:cNvPr id="0" name=""/>
        <dsp:cNvSpPr/>
      </dsp:nvSpPr>
      <dsp:spPr>
        <a:xfrm>
          <a:off x="2736304" y="1512169"/>
          <a:ext cx="159561" cy="13771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E2CFFB-0000-4B3B-B730-D27CEDA0DCC7}">
      <dsp:nvSpPr>
        <dsp:cNvPr id="0" name=""/>
        <dsp:cNvSpPr/>
      </dsp:nvSpPr>
      <dsp:spPr>
        <a:xfrm>
          <a:off x="2880316" y="504052"/>
          <a:ext cx="3129803" cy="124771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7000" r="-87000"/>
          </a:stretch>
        </a:blip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A8D8EF-F6F3-4D55-BBF1-9710B80E0163}">
      <dsp:nvSpPr>
        <dsp:cNvPr id="0" name=""/>
        <dsp:cNvSpPr/>
      </dsp:nvSpPr>
      <dsp:spPr>
        <a:xfrm>
          <a:off x="2016224" y="1512169"/>
          <a:ext cx="159561" cy="13771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C6EF4-615F-4640-A658-6183B18ED049}">
      <dsp:nvSpPr>
        <dsp:cNvPr id="0" name=""/>
        <dsp:cNvSpPr/>
      </dsp:nvSpPr>
      <dsp:spPr>
        <a:xfrm>
          <a:off x="72008" y="72011"/>
          <a:ext cx="2947209" cy="11773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610" rIns="0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300" u="none" kern="1200" dirty="0" smtClean="0"/>
            <a:t>Elefra O.S</a:t>
          </a:r>
          <a:endParaRPr lang="pt-BR" sz="4300" u="none" kern="1200" dirty="0"/>
        </a:p>
      </dsp:txBody>
      <dsp:txXfrm>
        <a:off x="415720" y="209314"/>
        <a:ext cx="2259785" cy="902724"/>
      </dsp:txXfrm>
    </dsp:sp>
    <dsp:sp modelId="{98FAF000-E6D1-4D83-BE2E-97ACF696A2CE}">
      <dsp:nvSpPr>
        <dsp:cNvPr id="0" name=""/>
        <dsp:cNvSpPr/>
      </dsp:nvSpPr>
      <dsp:spPr>
        <a:xfrm>
          <a:off x="2736304" y="1512169"/>
          <a:ext cx="159561" cy="13771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E2CFFB-0000-4B3B-B730-D27CEDA0DCC7}">
      <dsp:nvSpPr>
        <dsp:cNvPr id="0" name=""/>
        <dsp:cNvSpPr/>
      </dsp:nvSpPr>
      <dsp:spPr>
        <a:xfrm>
          <a:off x="2918868" y="432045"/>
          <a:ext cx="3129803" cy="124771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7000" r="-87000"/>
          </a:stretch>
        </a:blip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A8D8EF-F6F3-4D55-BBF1-9710B80E0163}">
      <dsp:nvSpPr>
        <dsp:cNvPr id="0" name=""/>
        <dsp:cNvSpPr/>
      </dsp:nvSpPr>
      <dsp:spPr>
        <a:xfrm>
          <a:off x="2016224" y="1512169"/>
          <a:ext cx="159561" cy="13771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C6EF4-615F-4640-A658-6183B18ED049}">
      <dsp:nvSpPr>
        <dsp:cNvPr id="0" name=""/>
        <dsp:cNvSpPr/>
      </dsp:nvSpPr>
      <dsp:spPr>
        <a:xfrm>
          <a:off x="72008" y="72011"/>
          <a:ext cx="2947209" cy="11773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610" rIns="0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300" u="none" kern="1200" dirty="0" smtClean="0"/>
            <a:t>Elefra O.S</a:t>
          </a:r>
          <a:endParaRPr lang="pt-BR" sz="4300" u="none" kern="1200" dirty="0"/>
        </a:p>
      </dsp:txBody>
      <dsp:txXfrm>
        <a:off x="415720" y="209314"/>
        <a:ext cx="2259785" cy="902724"/>
      </dsp:txXfrm>
    </dsp:sp>
    <dsp:sp modelId="{98FAF000-E6D1-4D83-BE2E-97ACF696A2CE}">
      <dsp:nvSpPr>
        <dsp:cNvPr id="0" name=""/>
        <dsp:cNvSpPr/>
      </dsp:nvSpPr>
      <dsp:spPr>
        <a:xfrm>
          <a:off x="2736304" y="1512169"/>
          <a:ext cx="159561" cy="13771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E2CFFB-0000-4B3B-B730-D27CEDA0DCC7}">
      <dsp:nvSpPr>
        <dsp:cNvPr id="0" name=""/>
        <dsp:cNvSpPr/>
      </dsp:nvSpPr>
      <dsp:spPr>
        <a:xfrm>
          <a:off x="2880316" y="504052"/>
          <a:ext cx="3129803" cy="124771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7000" r="-87000"/>
          </a:stretch>
        </a:blip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A8D8EF-F6F3-4D55-BBF1-9710B80E0163}">
      <dsp:nvSpPr>
        <dsp:cNvPr id="0" name=""/>
        <dsp:cNvSpPr/>
      </dsp:nvSpPr>
      <dsp:spPr>
        <a:xfrm>
          <a:off x="2016224" y="1512169"/>
          <a:ext cx="159561" cy="13771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C6EF4-615F-4640-A658-6183B18ED049}">
      <dsp:nvSpPr>
        <dsp:cNvPr id="0" name=""/>
        <dsp:cNvSpPr/>
      </dsp:nvSpPr>
      <dsp:spPr>
        <a:xfrm>
          <a:off x="72008" y="72011"/>
          <a:ext cx="2947209" cy="11773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610" rIns="0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300" u="none" kern="1200" dirty="0" smtClean="0"/>
            <a:t>Elefra O.S</a:t>
          </a:r>
          <a:endParaRPr lang="pt-BR" sz="4300" u="none" kern="1200" dirty="0"/>
        </a:p>
      </dsp:txBody>
      <dsp:txXfrm>
        <a:off x="415720" y="209314"/>
        <a:ext cx="2259785" cy="902724"/>
      </dsp:txXfrm>
    </dsp:sp>
    <dsp:sp modelId="{98FAF000-E6D1-4D83-BE2E-97ACF696A2CE}">
      <dsp:nvSpPr>
        <dsp:cNvPr id="0" name=""/>
        <dsp:cNvSpPr/>
      </dsp:nvSpPr>
      <dsp:spPr>
        <a:xfrm>
          <a:off x="2736304" y="1512169"/>
          <a:ext cx="159561" cy="13771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E2CFFB-0000-4B3B-B730-D27CEDA0DCC7}">
      <dsp:nvSpPr>
        <dsp:cNvPr id="0" name=""/>
        <dsp:cNvSpPr/>
      </dsp:nvSpPr>
      <dsp:spPr>
        <a:xfrm>
          <a:off x="2880316" y="504052"/>
          <a:ext cx="3129803" cy="124771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7000" r="-87000"/>
          </a:stretch>
        </a:blip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A8D8EF-F6F3-4D55-BBF1-9710B80E0163}">
      <dsp:nvSpPr>
        <dsp:cNvPr id="0" name=""/>
        <dsp:cNvSpPr/>
      </dsp:nvSpPr>
      <dsp:spPr>
        <a:xfrm>
          <a:off x="2016224" y="1512169"/>
          <a:ext cx="159561" cy="13771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C6EF4-615F-4640-A658-6183B18ED049}">
      <dsp:nvSpPr>
        <dsp:cNvPr id="0" name=""/>
        <dsp:cNvSpPr/>
      </dsp:nvSpPr>
      <dsp:spPr>
        <a:xfrm>
          <a:off x="72008" y="72011"/>
          <a:ext cx="2947209" cy="11773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610" rIns="0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300" u="none" kern="1200" dirty="0" smtClean="0"/>
            <a:t>Elefra O.S</a:t>
          </a:r>
          <a:endParaRPr lang="pt-BR" sz="4300" u="none" kern="1200" dirty="0"/>
        </a:p>
      </dsp:txBody>
      <dsp:txXfrm>
        <a:off x="415720" y="209314"/>
        <a:ext cx="2259785" cy="902724"/>
      </dsp:txXfrm>
    </dsp:sp>
    <dsp:sp modelId="{98FAF000-E6D1-4D83-BE2E-97ACF696A2CE}">
      <dsp:nvSpPr>
        <dsp:cNvPr id="0" name=""/>
        <dsp:cNvSpPr/>
      </dsp:nvSpPr>
      <dsp:spPr>
        <a:xfrm>
          <a:off x="2736304" y="1512169"/>
          <a:ext cx="159561" cy="13771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E2CFFB-0000-4B3B-B730-D27CEDA0DCC7}">
      <dsp:nvSpPr>
        <dsp:cNvPr id="0" name=""/>
        <dsp:cNvSpPr/>
      </dsp:nvSpPr>
      <dsp:spPr>
        <a:xfrm>
          <a:off x="2880316" y="504052"/>
          <a:ext cx="3129803" cy="124771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7000" r="-87000"/>
          </a:stretch>
        </a:blip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A8D8EF-F6F3-4D55-BBF1-9710B80E0163}">
      <dsp:nvSpPr>
        <dsp:cNvPr id="0" name=""/>
        <dsp:cNvSpPr/>
      </dsp:nvSpPr>
      <dsp:spPr>
        <a:xfrm>
          <a:off x="2016224" y="1512169"/>
          <a:ext cx="159561" cy="13771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C6EF4-615F-4640-A658-6183B18ED049}">
      <dsp:nvSpPr>
        <dsp:cNvPr id="0" name=""/>
        <dsp:cNvSpPr/>
      </dsp:nvSpPr>
      <dsp:spPr>
        <a:xfrm>
          <a:off x="72008" y="72011"/>
          <a:ext cx="2947209" cy="11773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610" rIns="0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300" u="none" kern="1200" dirty="0" smtClean="0"/>
            <a:t>Elefra O.S</a:t>
          </a:r>
          <a:endParaRPr lang="pt-BR" sz="4300" u="none" kern="1200" dirty="0"/>
        </a:p>
      </dsp:txBody>
      <dsp:txXfrm>
        <a:off x="415720" y="209314"/>
        <a:ext cx="2259785" cy="902724"/>
      </dsp:txXfrm>
    </dsp:sp>
    <dsp:sp modelId="{98FAF000-E6D1-4D83-BE2E-97ACF696A2CE}">
      <dsp:nvSpPr>
        <dsp:cNvPr id="0" name=""/>
        <dsp:cNvSpPr/>
      </dsp:nvSpPr>
      <dsp:spPr>
        <a:xfrm>
          <a:off x="2736304" y="1512169"/>
          <a:ext cx="159561" cy="13771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E2CFFB-0000-4B3B-B730-D27CEDA0DCC7}">
      <dsp:nvSpPr>
        <dsp:cNvPr id="0" name=""/>
        <dsp:cNvSpPr/>
      </dsp:nvSpPr>
      <dsp:spPr>
        <a:xfrm>
          <a:off x="2880316" y="504052"/>
          <a:ext cx="3129803" cy="124771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7000" r="-87000"/>
          </a:stretch>
        </a:blip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A8D8EF-F6F3-4D55-BBF1-9710B80E0163}">
      <dsp:nvSpPr>
        <dsp:cNvPr id="0" name=""/>
        <dsp:cNvSpPr/>
      </dsp:nvSpPr>
      <dsp:spPr>
        <a:xfrm>
          <a:off x="2016224" y="1512169"/>
          <a:ext cx="159561" cy="13771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C6EF4-615F-4640-A658-6183B18ED049}">
      <dsp:nvSpPr>
        <dsp:cNvPr id="0" name=""/>
        <dsp:cNvSpPr/>
      </dsp:nvSpPr>
      <dsp:spPr>
        <a:xfrm>
          <a:off x="72008" y="72011"/>
          <a:ext cx="2947209" cy="11773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610" rIns="0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300" u="none" kern="1200" dirty="0" smtClean="0"/>
            <a:t>Elefra O.S</a:t>
          </a:r>
          <a:endParaRPr lang="pt-BR" sz="4300" u="none" kern="1200" dirty="0"/>
        </a:p>
      </dsp:txBody>
      <dsp:txXfrm>
        <a:off x="415720" y="209314"/>
        <a:ext cx="2259785" cy="902724"/>
      </dsp:txXfrm>
    </dsp:sp>
    <dsp:sp modelId="{98FAF000-E6D1-4D83-BE2E-97ACF696A2CE}">
      <dsp:nvSpPr>
        <dsp:cNvPr id="0" name=""/>
        <dsp:cNvSpPr/>
      </dsp:nvSpPr>
      <dsp:spPr>
        <a:xfrm>
          <a:off x="2736304" y="1512169"/>
          <a:ext cx="159561" cy="13771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E2CFFB-0000-4B3B-B730-D27CEDA0DCC7}">
      <dsp:nvSpPr>
        <dsp:cNvPr id="0" name=""/>
        <dsp:cNvSpPr/>
      </dsp:nvSpPr>
      <dsp:spPr>
        <a:xfrm>
          <a:off x="2880316" y="504052"/>
          <a:ext cx="3129803" cy="124771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7000" r="-87000"/>
          </a:stretch>
        </a:blip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A8D8EF-F6F3-4D55-BBF1-9710B80E0163}">
      <dsp:nvSpPr>
        <dsp:cNvPr id="0" name=""/>
        <dsp:cNvSpPr/>
      </dsp:nvSpPr>
      <dsp:spPr>
        <a:xfrm>
          <a:off x="2016224" y="1512169"/>
          <a:ext cx="159561" cy="13771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C6EF4-615F-4640-A658-6183B18ED049}">
      <dsp:nvSpPr>
        <dsp:cNvPr id="0" name=""/>
        <dsp:cNvSpPr/>
      </dsp:nvSpPr>
      <dsp:spPr>
        <a:xfrm>
          <a:off x="72008" y="72011"/>
          <a:ext cx="2947209" cy="11773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610" rIns="0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300" u="none" kern="1200" dirty="0" smtClean="0"/>
            <a:t>Elefra O.S</a:t>
          </a:r>
          <a:endParaRPr lang="pt-BR" sz="4300" u="none" kern="1200" dirty="0"/>
        </a:p>
      </dsp:txBody>
      <dsp:txXfrm>
        <a:off x="415720" y="209314"/>
        <a:ext cx="2259785" cy="902724"/>
      </dsp:txXfrm>
    </dsp:sp>
    <dsp:sp modelId="{98FAF000-E6D1-4D83-BE2E-97ACF696A2CE}">
      <dsp:nvSpPr>
        <dsp:cNvPr id="0" name=""/>
        <dsp:cNvSpPr/>
      </dsp:nvSpPr>
      <dsp:spPr>
        <a:xfrm>
          <a:off x="2736304" y="1512169"/>
          <a:ext cx="159561" cy="13771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E2CFFB-0000-4B3B-B730-D27CEDA0DCC7}">
      <dsp:nvSpPr>
        <dsp:cNvPr id="0" name=""/>
        <dsp:cNvSpPr/>
      </dsp:nvSpPr>
      <dsp:spPr>
        <a:xfrm>
          <a:off x="2880316" y="504052"/>
          <a:ext cx="3129803" cy="124771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7000" r="-87000"/>
          </a:stretch>
        </a:blip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A8D8EF-F6F3-4D55-BBF1-9710B80E0163}">
      <dsp:nvSpPr>
        <dsp:cNvPr id="0" name=""/>
        <dsp:cNvSpPr/>
      </dsp:nvSpPr>
      <dsp:spPr>
        <a:xfrm>
          <a:off x="2016224" y="1512169"/>
          <a:ext cx="159561" cy="13771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86E9-3F78-4AEF-8501-97AD32B7B83B}" type="datetimeFigureOut">
              <a:rPr lang="pt-BR" smtClean="0"/>
              <a:t>15/10/2016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5C3A-6D63-437B-8999-9DFDB4BBB9C7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86E9-3F78-4AEF-8501-97AD32B7B83B}" type="datetimeFigureOut">
              <a:rPr lang="pt-BR" smtClean="0"/>
              <a:t>15/10/2016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5C3A-6D63-437B-8999-9DFDB4BBB9C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86E9-3F78-4AEF-8501-97AD32B7B83B}" type="datetimeFigureOut">
              <a:rPr lang="pt-BR" smtClean="0"/>
              <a:t>15/10/2016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5C3A-6D63-437B-8999-9DFDB4BBB9C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86E9-3F78-4AEF-8501-97AD32B7B83B}" type="datetimeFigureOut">
              <a:rPr lang="pt-BR" smtClean="0"/>
              <a:t>15/10/2016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5C3A-6D63-437B-8999-9DFDB4BBB9C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86E9-3F78-4AEF-8501-97AD32B7B83B}" type="datetimeFigureOut">
              <a:rPr lang="pt-BR" smtClean="0"/>
              <a:t>15/10/2016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5C3A-6D63-437B-8999-9DFDB4BBB9C7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86E9-3F78-4AEF-8501-97AD32B7B83B}" type="datetimeFigureOut">
              <a:rPr lang="pt-BR" smtClean="0"/>
              <a:t>15/10/2016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5C3A-6D63-437B-8999-9DFDB4BBB9C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86E9-3F78-4AEF-8501-97AD32B7B83B}" type="datetimeFigureOut">
              <a:rPr lang="pt-BR" smtClean="0"/>
              <a:t>15/10/2016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5C3A-6D63-437B-8999-9DFDB4BBB9C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86E9-3F78-4AEF-8501-97AD32B7B83B}" type="datetimeFigureOut">
              <a:rPr lang="pt-BR" smtClean="0"/>
              <a:t>15/10/2016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5C3A-6D63-437B-8999-9DFDB4BBB9C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86E9-3F78-4AEF-8501-97AD32B7B83B}" type="datetimeFigureOut">
              <a:rPr lang="pt-BR" smtClean="0"/>
              <a:t>15/10/2016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5C3A-6D63-437B-8999-9DFDB4BBB9C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86E9-3F78-4AEF-8501-97AD32B7B83B}" type="datetimeFigureOut">
              <a:rPr lang="pt-BR" smtClean="0"/>
              <a:t>15/10/2016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5C3A-6D63-437B-8999-9DFDB4BBB9C7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B8286E9-3F78-4AEF-8501-97AD32B7B83B}" type="datetimeFigureOut">
              <a:rPr lang="pt-BR" smtClean="0"/>
              <a:t>15/10/2016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5945C3A-6D63-437B-8999-9DFDB4BBB9C7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B8286E9-3F78-4AEF-8501-97AD32B7B83B}" type="datetimeFigureOut">
              <a:rPr lang="pt-BR" smtClean="0"/>
              <a:t>15/10/2016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5945C3A-6D63-437B-8999-9DFDB4BBB9C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14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040188" cy="715355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Temas a serem abordados</a:t>
            </a:r>
            <a:endParaRPr lang="pt-BR" dirty="0"/>
          </a:p>
        </p:txBody>
      </p:sp>
      <p:sp>
        <p:nvSpPr>
          <p:cNvPr id="16" name="Espaço Reservado para Conteúdo 15"/>
          <p:cNvSpPr>
            <a:spLocks noGrp="1"/>
          </p:cNvSpPr>
          <p:nvPr>
            <p:ph sz="half" idx="2"/>
          </p:nvPr>
        </p:nvSpPr>
        <p:spPr>
          <a:xfrm>
            <a:off x="395536" y="2708920"/>
            <a:ext cx="4040188" cy="3951288"/>
          </a:xfrm>
        </p:spPr>
        <p:txBody>
          <a:bodyPr/>
          <a:lstStyle/>
          <a:p>
            <a:pPr marL="576072" indent="-457200">
              <a:buFont typeface="+mj-lt"/>
              <a:buAutoNum type="arabicPeriod"/>
            </a:pPr>
            <a:r>
              <a:rPr lang="pt-BR" dirty="0" smtClean="0"/>
              <a:t>Pagina inicial</a:t>
            </a:r>
          </a:p>
          <a:p>
            <a:pPr marL="576072" indent="-457200">
              <a:buFont typeface="+mj-lt"/>
              <a:buAutoNum type="arabicPeriod"/>
            </a:pPr>
            <a:r>
              <a:rPr lang="pt-BR" dirty="0" smtClean="0"/>
              <a:t>Canvas </a:t>
            </a:r>
            <a:endParaRPr lang="pt-BR" dirty="0"/>
          </a:p>
          <a:p>
            <a:pPr marL="576072" indent="-457200">
              <a:buFont typeface="+mj-lt"/>
              <a:buAutoNum type="arabicPeriod"/>
            </a:pPr>
            <a:r>
              <a:rPr lang="pt-BR" dirty="0"/>
              <a:t>Objetivo</a:t>
            </a:r>
          </a:p>
          <a:p>
            <a:pPr marL="576072" indent="-457200">
              <a:buFont typeface="+mj-lt"/>
              <a:buAutoNum type="arabicPeriod"/>
            </a:pPr>
            <a:r>
              <a:rPr lang="pt-BR" dirty="0"/>
              <a:t>Ramo de </a:t>
            </a:r>
            <a:r>
              <a:rPr lang="pt-BR" dirty="0" smtClean="0"/>
              <a:t>atuação</a:t>
            </a:r>
          </a:p>
          <a:p>
            <a:pPr marL="576072" indent="-457200">
              <a:buFont typeface="+mj-lt"/>
              <a:buAutoNum type="arabicPeriod"/>
            </a:pPr>
            <a:r>
              <a:rPr lang="pt-BR" dirty="0" smtClean="0"/>
              <a:t>O que irá atender ?</a:t>
            </a:r>
          </a:p>
          <a:p>
            <a:pPr marL="118872" indent="0">
              <a:buNone/>
            </a:pPr>
            <a:endParaRPr lang="pt-BR" dirty="0" smtClean="0"/>
          </a:p>
          <a:p>
            <a:pPr marL="576072" indent="-457200">
              <a:buFont typeface="+mj-lt"/>
              <a:buAutoNum type="arabicPeriod"/>
            </a:pPr>
            <a:endParaRPr lang="pt-BR" dirty="0" smtClean="0"/>
          </a:p>
          <a:p>
            <a:pPr marL="576072" indent="-457200">
              <a:buFont typeface="+mj-lt"/>
              <a:buAutoNum type="arabicPeriod"/>
            </a:pPr>
            <a:endParaRPr lang="pt-BR" dirty="0" smtClean="0"/>
          </a:p>
          <a:p>
            <a:pPr marL="576072" indent="-457200">
              <a:buFont typeface="+mj-lt"/>
              <a:buAutoNum type="arabicPeriod"/>
            </a:pPr>
            <a:endParaRPr lang="pt-BR" u="sng" dirty="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3"/>
          </p:nvPr>
        </p:nvSpPr>
        <p:spPr>
          <a:xfrm>
            <a:off x="4716016" y="1916832"/>
            <a:ext cx="4041775" cy="715355"/>
          </a:xfrm>
        </p:spPr>
        <p:txBody>
          <a:bodyPr>
            <a:normAutofit fontScale="92500" lnSpcReduction="10000"/>
          </a:bodyPr>
          <a:lstStyle/>
          <a:p>
            <a:endParaRPr lang="pt-BR" dirty="0" smtClean="0"/>
          </a:p>
          <a:p>
            <a:pPr algn="ctr"/>
            <a:r>
              <a:rPr lang="pt-BR" dirty="0" smtClean="0"/>
              <a:t> conceito</a:t>
            </a:r>
          </a:p>
          <a:p>
            <a:endParaRPr lang="pt-BR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4"/>
          </p:nvPr>
        </p:nvSpPr>
        <p:spPr>
          <a:xfrm>
            <a:off x="4716016" y="2636912"/>
            <a:ext cx="4041775" cy="3951288"/>
          </a:xfrm>
        </p:spPr>
        <p:txBody>
          <a:bodyPr/>
          <a:lstStyle/>
          <a:p>
            <a:pPr marL="118872" indent="0">
              <a:buNone/>
            </a:pPr>
            <a:r>
              <a:rPr lang="pt-BR" dirty="0" smtClean="0"/>
              <a:t>O Elefra O.S é uma ferramenta que irá auxiliar </a:t>
            </a:r>
          </a:p>
          <a:p>
            <a:pPr marL="118872" indent="0">
              <a:buNone/>
            </a:pPr>
            <a:r>
              <a:rPr lang="pt-BR" dirty="0" smtClean="0"/>
              <a:t>o eletricista que atua no ramo </a:t>
            </a:r>
          </a:p>
          <a:p>
            <a:pPr marL="118872" indent="0">
              <a:buNone/>
            </a:pPr>
            <a:r>
              <a:rPr lang="pt-BR" dirty="0" smtClean="0"/>
              <a:t>de aviários para organizar as </a:t>
            </a:r>
          </a:p>
          <a:p>
            <a:pPr marL="118872" indent="0">
              <a:buNone/>
            </a:pPr>
            <a:r>
              <a:rPr lang="pt-BR" dirty="0" smtClean="0"/>
              <a:t>suas tarefas e controle de suas rotinas no dia a dia.</a:t>
            </a:r>
          </a:p>
          <a:p>
            <a:pPr marL="118872" indent="0">
              <a:buNone/>
            </a:pPr>
            <a:r>
              <a:rPr lang="pt-BR" dirty="0" smtClean="0"/>
              <a:t>Facilitando a relação entre o eletricista e o avicultor.</a:t>
            </a:r>
          </a:p>
          <a:p>
            <a:pPr marL="118872" indent="0">
              <a:buNone/>
            </a:pPr>
            <a:endParaRPr lang="pt-BR" dirty="0"/>
          </a:p>
        </p:txBody>
      </p:sp>
      <p:graphicFrame>
        <p:nvGraphicFramePr>
          <p:cNvPr id="19" name="Diagrama 18"/>
          <p:cNvGraphicFramePr/>
          <p:nvPr>
            <p:extLst>
              <p:ext uri="{D42A27DB-BD31-4B8C-83A1-F6EECF244321}">
                <p14:modId xmlns:p14="http://schemas.microsoft.com/office/powerpoint/2010/main" val="1829251014"/>
              </p:ext>
            </p:extLst>
          </p:nvPr>
        </p:nvGraphicFramePr>
        <p:xfrm>
          <a:off x="1259632" y="116632"/>
          <a:ext cx="6048672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tângulo 2"/>
          <p:cNvSpPr/>
          <p:nvPr/>
        </p:nvSpPr>
        <p:spPr>
          <a:xfrm>
            <a:off x="7349135" y="116632"/>
            <a:ext cx="1637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/*                                                                                                                                 </a:t>
            </a:r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......Página .....</a:t>
            </a:r>
          </a:p>
          <a:p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......Principal...                                                                                                                                    </a:t>
            </a:r>
            <a:r>
              <a:rPr lang="pt-B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*/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599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" y="1649206"/>
            <a:ext cx="8928992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Diagrama 18"/>
          <p:cNvGraphicFramePr/>
          <p:nvPr>
            <p:extLst>
              <p:ext uri="{D42A27DB-BD31-4B8C-83A1-F6EECF244321}">
                <p14:modId xmlns:p14="http://schemas.microsoft.com/office/powerpoint/2010/main" val="3387547188"/>
              </p:ext>
            </p:extLst>
          </p:nvPr>
        </p:nvGraphicFramePr>
        <p:xfrm>
          <a:off x="1259632" y="116632"/>
          <a:ext cx="6048672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tângulo 7"/>
          <p:cNvSpPr/>
          <p:nvPr/>
        </p:nvSpPr>
        <p:spPr>
          <a:xfrm>
            <a:off x="7452320" y="12450"/>
            <a:ext cx="15841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/*                                                                                                                                 ......Canvas.....                                                                                                                                    </a:t>
            </a:r>
            <a:r>
              <a:rPr lang="pt-B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*/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656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u="sng" dirty="0"/>
          </a:p>
          <a:p>
            <a:pPr marL="0" indent="0" algn="ctr">
              <a:buNone/>
            </a:pPr>
            <a:r>
              <a:rPr lang="pt-BR" dirty="0" smtClean="0"/>
              <a:t>Nós da Elefra O.S temos como objetivo agilizarmos os  desempenhos de nossos clientes na organização de suas atividades.</a:t>
            </a:r>
            <a:endParaRPr lang="pt-BR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687145902"/>
              </p:ext>
            </p:extLst>
          </p:nvPr>
        </p:nvGraphicFramePr>
        <p:xfrm>
          <a:off x="1259632" y="116632"/>
          <a:ext cx="6048672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tângulo 1"/>
          <p:cNvSpPr/>
          <p:nvPr/>
        </p:nvSpPr>
        <p:spPr>
          <a:xfrm>
            <a:off x="7380312" y="188640"/>
            <a:ext cx="1421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/*                                                                                                                                 </a:t>
            </a:r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...Objetivo...                                                                                                                                    </a:t>
            </a:r>
            <a:r>
              <a:rPr lang="pt-B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*/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230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u="sng" dirty="0"/>
          </a:p>
          <a:p>
            <a:pPr marL="0" indent="0" algn="ctr">
              <a:buNone/>
            </a:pPr>
            <a:r>
              <a:rPr lang="pt-BR" dirty="0" smtClean="0"/>
              <a:t>Iremos atuar juntamente com os Eletricista autônomos na execução de suas tarefas dentro dos aviários do Sudoeste do Paraná.  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                                                                                      /*      </a:t>
            </a:r>
          </a:p>
          <a:p>
            <a:pPr marL="0" indent="0" algn="ctr">
              <a:buNone/>
            </a:pP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						          Ramo de Atuação ?                                                                                                                                                                                                                                                              				            */</a:t>
            </a:r>
            <a:endParaRPr lang="pt-BR" sz="1800" dirty="0"/>
          </a:p>
          <a:p>
            <a:pPr marL="0" indent="0" algn="ctr">
              <a:buNone/>
            </a:pPr>
            <a:endParaRPr lang="pt-BR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080706111"/>
              </p:ext>
            </p:extLst>
          </p:nvPr>
        </p:nvGraphicFramePr>
        <p:xfrm>
          <a:off x="1259632" y="116632"/>
          <a:ext cx="6048672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085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Teremos como foco avistar os processos realizados dentro das atividades de cada eletricista relacionando seu desempenho no atendimento de seus clientes.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                                                                                                                              /* </a:t>
            </a:r>
            <a:endParaRPr lang="pt-BR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0" indent="0" algn="ctr">
              <a:buNone/>
            </a:pP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                                                                                                                           ......... Foco........</a:t>
            </a:r>
            <a:endParaRPr lang="pt-BR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                                                                                                                                */</a:t>
            </a:r>
            <a:endParaRPr lang="pt-BR" sz="1800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494268626"/>
              </p:ext>
            </p:extLst>
          </p:nvPr>
        </p:nvGraphicFramePr>
        <p:xfrm>
          <a:off x="1259632" y="116632"/>
          <a:ext cx="6048672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914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Diminuir as falhas dentro da comunicação do eletricista e avicultor diminuir o tempo de resposta para solicitação de serviços </a:t>
            </a:r>
            <a:endParaRPr lang="pt-BR" dirty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        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                                                                                       /*</a:t>
            </a:r>
          </a:p>
          <a:p>
            <a:pPr marL="0" indent="0" algn="ctr">
              <a:buNone/>
            </a:pP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                                                                                                                                           Qual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 necessidade?</a:t>
            </a:r>
          </a:p>
          <a:p>
            <a:pPr marL="0" indent="0" algn="ctr">
              <a:buNone/>
            </a:pP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                                                                                                          */</a:t>
            </a:r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058503498"/>
              </p:ext>
            </p:extLst>
          </p:nvPr>
        </p:nvGraphicFramePr>
        <p:xfrm>
          <a:off x="1259632" y="116632"/>
          <a:ext cx="6048672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048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Trabalharemos para no desenvolvimento</a:t>
            </a: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 de Aplicativos para sanar questões de</a:t>
            </a:r>
          </a:p>
          <a:p>
            <a:pPr marL="0" indent="0" algn="ctr">
              <a:buNone/>
            </a:pPr>
            <a:r>
              <a:rPr lang="pt-BR" dirty="0" smtClean="0"/>
              <a:t> falha de organização das tarefas realizadas</a:t>
            </a:r>
          </a:p>
          <a:p>
            <a:pPr marL="0" indent="0" algn="ctr">
              <a:buNone/>
            </a:pPr>
            <a:r>
              <a:rPr lang="pt-BR" dirty="0" smtClean="0"/>
              <a:t> no dia a dia.</a:t>
            </a:r>
          </a:p>
          <a:p>
            <a:pPr marL="0" indent="0" algn="ctr">
              <a:buNone/>
            </a:pPr>
            <a:r>
              <a:rPr lang="pt-BR" dirty="0" smtClean="0"/>
              <a:t>        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                                                                                       /*</a:t>
            </a:r>
          </a:p>
          <a:p>
            <a:pPr marL="0" indent="0" algn="ctr">
              <a:buNone/>
            </a:pP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                                                                                                                                           ......Atividade........</a:t>
            </a:r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0" indent="0" algn="ctr">
              <a:buNone/>
            </a:pP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                                                                                                          */</a:t>
            </a:r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815644780"/>
              </p:ext>
            </p:extLst>
          </p:nvPr>
        </p:nvGraphicFramePr>
        <p:xfrm>
          <a:off x="1259632" y="116632"/>
          <a:ext cx="6048672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869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0" indent="0" algn="ctr">
              <a:buNone/>
            </a:pPr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0" indent="0" algn="ctr">
              <a:buNone/>
            </a:pPr>
            <a:endParaRPr lang="pt-B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0" indent="0" algn="ctr">
              <a:buNone/>
            </a:pPr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0" indent="0" algn="ctr">
              <a:buNone/>
            </a:pP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                                                                                                        /* </a:t>
            </a:r>
          </a:p>
          <a:p>
            <a:pPr marL="0" indent="0" algn="ctr">
              <a:buNone/>
            </a:pP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                                                                                                                                          ..........FIM.......</a:t>
            </a:r>
          </a:p>
          <a:p>
            <a:pPr marL="0" indent="0" algn="ctr">
              <a:buNone/>
            </a:pP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                                                                                                          */</a:t>
            </a:r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965112716"/>
              </p:ext>
            </p:extLst>
          </p:nvPr>
        </p:nvGraphicFramePr>
        <p:xfrm>
          <a:off x="1259632" y="116632"/>
          <a:ext cx="6048672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109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135</TotalTime>
  <Words>234</Words>
  <Application>Microsoft Office PowerPoint</Application>
  <PresentationFormat>Apresentação na tela (4:3)</PresentationFormat>
  <Paragraphs>68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Módulo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</dc:creator>
  <cp:lastModifiedBy>ADM</cp:lastModifiedBy>
  <cp:revision>51</cp:revision>
  <dcterms:created xsi:type="dcterms:W3CDTF">2016-10-01T16:52:41Z</dcterms:created>
  <dcterms:modified xsi:type="dcterms:W3CDTF">2016-10-15T13:07:35Z</dcterms:modified>
</cp:coreProperties>
</file>