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2" autoAdjust="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Market For You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125656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Problema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924944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Falta de </a:t>
            </a:r>
            <a:r>
              <a:rPr lang="pt-BR" sz="2400" dirty="0" smtClean="0"/>
              <a:t>opções para saber preços dos produtos dos Supermercados de sua região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4178" y="89630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Solução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132856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Facilitar </a:t>
            </a:r>
            <a:r>
              <a:rPr lang="pt-BR" sz="2400" dirty="0"/>
              <a:t>ao consumidor </a:t>
            </a:r>
            <a:r>
              <a:rPr lang="pt-BR" sz="2400" dirty="0" smtClean="0"/>
              <a:t> a visualização </a:t>
            </a:r>
            <a:r>
              <a:rPr lang="pt-BR" sz="2400" dirty="0"/>
              <a:t>de itens básicos de supermercado, o aplicativo permite ao consumidor escolher a loja de sua preferencia entre aquelas cadastradas, </a:t>
            </a:r>
            <a:r>
              <a:rPr lang="pt-BR" sz="2400" dirty="0" smtClean="0"/>
              <a:t>e visualizar </a:t>
            </a:r>
            <a:r>
              <a:rPr lang="pt-BR" sz="2400" dirty="0"/>
              <a:t>os </a:t>
            </a:r>
            <a:r>
              <a:rPr lang="pt-BR" sz="2400" dirty="0" smtClean="0"/>
              <a:t>produtos que estão cadastrados.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Mercado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Pessoas </a:t>
            </a:r>
            <a:r>
              <a:rPr lang="pt-BR" sz="2400" dirty="0" smtClean="0"/>
              <a:t>de lugares afastados que não tem acesso aos tabloides de supermercado;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Publico em geral;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0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Concorrentes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No estado do Paraná não há nenhum concorrente, que atue na área de amostra de preços.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44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de negócio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Mensalidades</a:t>
            </a:r>
            <a:r>
              <a:rPr lang="pt-BR" sz="2400" dirty="0" smtClean="0"/>
              <a:t> dos Supermercados</a:t>
            </a:r>
            <a:r>
              <a:rPr lang="pt-BR" sz="2400" dirty="0" smtClean="0"/>
              <a:t>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Anúncios que possam ser colocados </a:t>
            </a:r>
            <a:r>
              <a:rPr lang="pt-BR" sz="2400" smtClean="0"/>
              <a:t>no site; </a:t>
            </a:r>
            <a:endParaRPr lang="pt-BR" sz="2400" dirty="0" smtClean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2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Diferenciais</a:t>
            </a:r>
            <a:endParaRPr lang="pt-BR" sz="4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50" y="2420888"/>
            <a:ext cx="815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O Market For You chega para  mudar a forma dos supermercados fazerem suas ofertas.  Em primeiro plano a plataforma terá apenas uma parceria, a medida do tempo ela terá </a:t>
            </a:r>
            <a:r>
              <a:rPr lang="pt-BR" sz="2400" dirty="0"/>
              <a:t>um sistema que permite aos consumidores escolher o </a:t>
            </a:r>
            <a:r>
              <a:rPr lang="pt-BR" sz="2400" dirty="0" smtClean="0"/>
              <a:t>mercado que que desejar, entre os cadastrados,.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2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5972" y="960439"/>
            <a:ext cx="549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Banco de Dados</a:t>
            </a:r>
            <a:endParaRPr lang="pt-BR" sz="4000" b="1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21093" r="23750" b="17259"/>
          <a:stretch/>
        </p:blipFill>
        <p:spPr bwMode="auto">
          <a:xfrm>
            <a:off x="1187625" y="1844824"/>
            <a:ext cx="6408712" cy="440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6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1489" y="530544"/>
            <a:ext cx="571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Time</a:t>
            </a:r>
            <a:endParaRPr lang="pt-BR" sz="4000" b="1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8396"/>
            <a:ext cx="3096344" cy="3100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5517232"/>
            <a:ext cx="30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j-lt"/>
              </a:rPr>
              <a:t>Gustavo Iesbik da Silva</a:t>
            </a:r>
            <a:endParaRPr lang="pt-BR" sz="2400" b="1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91681" y="55172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Luan Diogo de Góis </a:t>
            </a:r>
            <a:r>
              <a:rPr lang="pt-BR" sz="2400" b="1" dirty="0">
                <a:latin typeface="+mj-lt"/>
              </a:rPr>
              <a:t>W</a:t>
            </a:r>
            <a:r>
              <a:rPr lang="pt-BR" sz="2400" b="1" dirty="0" smtClean="0">
                <a:latin typeface="+mj-lt"/>
              </a:rPr>
              <a:t>eiss</a:t>
            </a:r>
            <a:endParaRPr lang="pt-BR" sz="2400" b="1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57" y="1772678"/>
            <a:ext cx="3082168" cy="31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86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Market For You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 You</dc:title>
  <dc:creator>Senai</dc:creator>
  <cp:lastModifiedBy>Senai</cp:lastModifiedBy>
  <cp:revision>29</cp:revision>
  <dcterms:created xsi:type="dcterms:W3CDTF">2016-10-05T17:36:24Z</dcterms:created>
  <dcterms:modified xsi:type="dcterms:W3CDTF">2016-10-25T17:07:56Z</dcterms:modified>
</cp:coreProperties>
</file>