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066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03/10/2016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03/10/2016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03/10/2016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03/10/2016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03/10/2016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03/10/2016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03/10/2016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03/10/2016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03/10/2016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03/10/2016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03/10/2016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FF65F46-31A6-4323-8EED-DA6B9C8A0773}" type="datetimeFigureOut">
              <a:rPr lang="pt-BR" smtClean="0"/>
              <a:pPr/>
              <a:t>03/10/2016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1640" y="692696"/>
            <a:ext cx="7406640" cy="1080120"/>
          </a:xfrm>
        </p:spPr>
        <p:txBody>
          <a:bodyPr>
            <a:normAutofit fontScale="90000"/>
          </a:bodyPr>
          <a:lstStyle/>
          <a:p>
            <a:r>
              <a:rPr lang="pt-BR" sz="6600" dirty="0" smtClean="0">
                <a:solidFill>
                  <a:schemeClr val="tx1"/>
                </a:solidFill>
              </a:rPr>
              <a:t>Cadastro de Frotas </a:t>
            </a:r>
            <a:endParaRPr lang="pt-BR" sz="6600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5852" y="5000636"/>
            <a:ext cx="7406640" cy="1224136"/>
          </a:xfrm>
        </p:spPr>
        <p:txBody>
          <a:bodyPr>
            <a:noAutofit/>
          </a:bodyPr>
          <a:lstStyle/>
          <a:p>
            <a:r>
              <a:rPr lang="pt-BR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Vanessa Rodrigues De Godoy</a:t>
            </a:r>
          </a:p>
          <a:p>
            <a:r>
              <a:rPr lang="pt-BR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Lilian Fiori </a:t>
            </a:r>
            <a:endParaRPr lang="pt-BR" sz="32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1026" name="Picture 2" descr="Resultado de imagem para desenho caminhã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204864"/>
            <a:ext cx="4320480" cy="28083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82025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7678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785786" y="2714620"/>
            <a:ext cx="72728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3200" dirty="0" smtClean="0"/>
              <a:t>Organização no cadastro do motorista.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3200" dirty="0" smtClean="0"/>
              <a:t>E também nos detalhes do veículo utilizado. </a:t>
            </a:r>
            <a:endParaRPr lang="pt-BR" sz="3200" dirty="0"/>
          </a:p>
          <a:p>
            <a:pPr marL="285750" indent="-285750">
              <a:buFont typeface="Courier New" pitchFamily="49" charset="0"/>
              <a:buChar char="o"/>
            </a:pPr>
            <a:endParaRPr lang="pt-BR" b="1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14348" y="428604"/>
            <a:ext cx="3010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Problemas: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8" name="AutoShape 2" descr="Resultado de imagem para imagens de pontos de interrogaçã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 descr="image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27900">
            <a:off x="3732883" y="589618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4920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2" name="Picture 10" descr="Resultado de imagem para imagens que representam soluco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450044">
            <a:off x="2748531" y="836050"/>
            <a:ext cx="3600450" cy="1266826"/>
          </a:xfrm>
          <a:prstGeom prst="rect">
            <a:avLst/>
          </a:prstGeom>
          <a:noFill/>
        </p:spPr>
      </p:pic>
      <p:sp>
        <p:nvSpPr>
          <p:cNvPr id="2" name="CaixaDeTexto 1"/>
          <p:cNvSpPr txBox="1"/>
          <p:nvPr/>
        </p:nvSpPr>
        <p:spPr>
          <a:xfrm>
            <a:off x="785786" y="571480"/>
            <a:ext cx="5976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Soluções: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85786" y="2714620"/>
            <a:ext cx="76328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sz="3200" dirty="0"/>
              <a:t> </a:t>
            </a:r>
            <a:r>
              <a:rPr lang="pt-BR" sz="3200" dirty="0" smtClean="0"/>
              <a:t>Ter</a:t>
            </a:r>
            <a:r>
              <a:rPr lang="pt-BR" sz="3200" dirty="0"/>
              <a:t> acesso a um sistema de controle e gestão de frotas que possibilite o cadastro de todas as informações importantes para o seu </a:t>
            </a:r>
            <a:r>
              <a:rPr lang="pt-BR" sz="3200" dirty="0" smtClean="0"/>
              <a:t>controle.</a:t>
            </a:r>
            <a:endParaRPr lang="pt-BR" sz="3200" dirty="0"/>
          </a:p>
        </p:txBody>
      </p:sp>
      <p:sp>
        <p:nvSpPr>
          <p:cNvPr id="8198" name="AutoShape 6" descr="Resultado de imagem para imagens de pontos de interrogaçã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200" name="AutoShape 8" descr="Resultado de imagem para imagens de pontos de interrogaçã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461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85786" y="642918"/>
            <a:ext cx="267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Mercado: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85786" y="2000240"/>
            <a:ext cx="6120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3200" dirty="0" smtClean="0"/>
              <a:t>Transportadoras de veículos.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3200" dirty="0" smtClean="0"/>
              <a:t>Empresas </a:t>
            </a:r>
            <a:r>
              <a:rPr lang="pt-BR" sz="3200" dirty="0" smtClean="0"/>
              <a:t>de vendas.</a:t>
            </a:r>
            <a:endParaRPr lang="pt-BR" sz="3200" dirty="0"/>
          </a:p>
        </p:txBody>
      </p:sp>
    </p:spTree>
    <p:extLst>
      <p:ext uri="{BB962C8B-B14F-4D97-AF65-F5344CB8AC3E}">
        <p14:creationId xmlns="" xmlns:p14="http://schemas.microsoft.com/office/powerpoint/2010/main" val="155794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85786" y="642918"/>
            <a:ext cx="372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Concorrência: 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Ticket 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2000240"/>
            <a:ext cx="2819400" cy="28670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rekk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0" y="2857496"/>
            <a:ext cx="4867241" cy="15585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4409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14348" y="714356"/>
            <a:ext cx="3266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Diferenciais: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74051" y="1844824"/>
            <a:ext cx="77048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3200" dirty="0" smtClean="0"/>
              <a:t>Oferece </a:t>
            </a:r>
            <a:r>
              <a:rPr lang="pt-BR" sz="3200" dirty="0"/>
              <a:t>soluções que atendem as diversas necessidades em gestão de despesas corporativas. </a:t>
            </a:r>
            <a:endParaRPr lang="pt-BR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cs typeface="Arial" panose="020B0604020202020204" pitchFamily="34" charset="0"/>
              </a:rPr>
              <a:t>Cadastro inteligente, confiabilidade e fácil usabilidade.</a:t>
            </a:r>
            <a:endParaRPr lang="pt-BR" sz="3200" dirty="0" smtClean="0">
              <a:cs typeface="Arial" panose="020B0604020202020204" pitchFamily="34" charset="0"/>
            </a:endParaRPr>
          </a:p>
          <a:p>
            <a:pPr marL="457200" indent="-457200">
              <a:buFont typeface="Courier New" pitchFamily="49" charset="0"/>
              <a:buChar char="o"/>
            </a:pPr>
            <a:endParaRPr lang="pt-BR" sz="3200" b="1" dirty="0"/>
          </a:p>
        </p:txBody>
      </p:sp>
    </p:spTree>
    <p:extLst>
      <p:ext uri="{BB962C8B-B14F-4D97-AF65-F5344CB8AC3E}">
        <p14:creationId xmlns="" xmlns:p14="http://schemas.microsoft.com/office/powerpoint/2010/main" val="318251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714348" y="571480"/>
            <a:ext cx="578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3600" b="1" dirty="0" smtClean="0"/>
              <a:t>Modelo de Negócio: </a:t>
            </a:r>
            <a:endParaRPr lang="pt-BR" sz="36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857224" y="2285992"/>
            <a:ext cx="70723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3200" dirty="0" smtClean="0"/>
              <a:t>O modelo de negócios vai ocorrer a partir da venda de licenças para usuários.  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984"/>
            <a:ext cx="9144000" cy="5715016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000232" y="500042"/>
            <a:ext cx="4587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Protótipo Balsamiq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179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8071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73</TotalTime>
  <Words>75</Words>
  <Application>Microsoft Office PowerPoint</Application>
  <PresentationFormat>Apresentação na tela (4:3)</PresentationFormat>
  <Paragraphs>18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NewsPrint</vt:lpstr>
      <vt:lpstr>Cadastro de Frotas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Cadastro de Frotas</dc:title>
  <dc:creator>Senai</dc:creator>
  <cp:lastModifiedBy>User</cp:lastModifiedBy>
  <cp:revision>10</cp:revision>
  <dcterms:created xsi:type="dcterms:W3CDTF">2016-09-28T00:47:10Z</dcterms:created>
  <dcterms:modified xsi:type="dcterms:W3CDTF">2016-10-03T18:05:04Z</dcterms:modified>
</cp:coreProperties>
</file>