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18/10/2016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18/10/2016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18/10/2016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18/10/2016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18/10/2016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18/10/2016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18/10/2016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18/10/2016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18/10/2016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18/10/2016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18/10/2016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F65F46-31A6-4323-8EED-DA6B9C8A0773}" type="datetimeFigureOut">
              <a:rPr lang="pt-BR" smtClean="0"/>
              <a:pPr/>
              <a:t>18/10/2016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desenho caminh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60" y="2071678"/>
            <a:ext cx="4320480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860" y="571480"/>
            <a:ext cx="4526244" cy="108012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t-BR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 Frotas </a:t>
            </a:r>
            <a:endParaRPr lang="pt-BR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852" y="5000636"/>
            <a:ext cx="7406640" cy="1224136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pt-BR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Vanessa Rodrigues De Godoy</a:t>
            </a:r>
          </a:p>
          <a:p>
            <a:r>
              <a:rPr lang="pt-BR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Lilian Fiori </a:t>
            </a:r>
            <a:endParaRPr lang="pt-BR" sz="32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02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6672"/>
            <a:ext cx="6768752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48680"/>
            <a:ext cx="6840760" cy="547260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741756" cy="54006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99592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1" y="1189710"/>
            <a:ext cx="7344816" cy="490358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811697" y="404664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3600" b="1" dirty="0" smtClean="0"/>
              <a:t>Diagrama</a:t>
            </a:r>
            <a:endParaRPr lang="pt-BR" sz="3600" b="1" dirty="0"/>
          </a:p>
        </p:txBody>
      </p:sp>
      <p:sp>
        <p:nvSpPr>
          <p:cNvPr id="5" name="Retângulo 4"/>
          <p:cNvSpPr/>
          <p:nvPr/>
        </p:nvSpPr>
        <p:spPr>
          <a:xfrm>
            <a:off x="874733" y="6209473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85786" y="2714620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Organização no cadastro do motorista.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E também nos detalhes do veículo utilizado. </a:t>
            </a:r>
            <a:endParaRPr lang="pt-BR" sz="3200" dirty="0"/>
          </a:p>
          <a:p>
            <a:pPr marL="285750" indent="-285750">
              <a:buFont typeface="Courier New" pitchFamily="49" charset="0"/>
              <a:buChar char="o"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48" y="428604"/>
            <a:ext cx="301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8" name="AutoShape 2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image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7900">
            <a:off x="3732883" y="589618"/>
            <a:ext cx="1714500" cy="1714500"/>
          </a:xfrm>
          <a:prstGeom prst="rect">
            <a:avLst/>
          </a:prstGeom>
          <a:ln>
            <a:noFill/>
          </a:ln>
          <a:effectLst>
            <a:reflection blurRad="6350" stA="50000" endA="300" endPos="55000" dir="5400000" sy="-100000" algn="bl" rotWithShape="0"/>
            <a:softEdge rad="112500"/>
          </a:effectLst>
        </p:spPr>
      </p:pic>
      <p:sp>
        <p:nvSpPr>
          <p:cNvPr id="6" name="CaixaDeTexto 5"/>
          <p:cNvSpPr txBox="1"/>
          <p:nvPr/>
        </p:nvSpPr>
        <p:spPr>
          <a:xfrm>
            <a:off x="714348" y="6143644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 descr="Resultado de imagem para imagens que representam soluco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50044">
            <a:off x="2748531" y="836050"/>
            <a:ext cx="3600450" cy="1266826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sp>
        <p:nvSpPr>
          <p:cNvPr id="2" name="CaixaDeTexto 1"/>
          <p:cNvSpPr txBox="1"/>
          <p:nvPr/>
        </p:nvSpPr>
        <p:spPr>
          <a:xfrm>
            <a:off x="785786" y="571480"/>
            <a:ext cx="597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Soluções: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5786" y="2714620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3200" dirty="0"/>
              <a:t> </a:t>
            </a:r>
            <a:r>
              <a:rPr lang="pt-BR" sz="3200" dirty="0" smtClean="0"/>
              <a:t>Ter</a:t>
            </a:r>
            <a:r>
              <a:rPr lang="pt-BR" sz="3200" dirty="0"/>
              <a:t> acesso a um sistema de controle e gestão de frotas que possibilite o cadastro de todas as informações importantes para o seu </a:t>
            </a:r>
            <a:r>
              <a:rPr lang="pt-BR" sz="3200" dirty="0" smtClean="0"/>
              <a:t>controle.</a:t>
            </a:r>
            <a:endParaRPr lang="pt-BR" sz="3200" dirty="0"/>
          </a:p>
        </p:txBody>
      </p:sp>
      <p:sp>
        <p:nvSpPr>
          <p:cNvPr id="8198" name="AutoShape 6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00" name="AutoShape 8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85786" y="6143644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642918"/>
            <a:ext cx="267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5786" y="2000240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Transportadoras de veículos.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Empresas de vendas.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785786" y="6143644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642918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Concorrência: 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Ticket 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2000240"/>
            <a:ext cx="28194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ek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0" y="2857496"/>
            <a:ext cx="4867241" cy="155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m para diferencia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66994">
            <a:off x="3033778" y="827753"/>
            <a:ext cx="3643338" cy="1785950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</p:spPr>
      </p:pic>
      <p:sp>
        <p:nvSpPr>
          <p:cNvPr id="2" name="CaixaDeTexto 1"/>
          <p:cNvSpPr txBox="1"/>
          <p:nvPr/>
        </p:nvSpPr>
        <p:spPr>
          <a:xfrm>
            <a:off x="714348" y="714356"/>
            <a:ext cx="326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Diferenciais: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42910" y="2571744"/>
            <a:ext cx="770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Oferece </a:t>
            </a:r>
            <a:r>
              <a:rPr lang="pt-BR" sz="3200" dirty="0"/>
              <a:t>soluções que atendem as diversas necessidades em gestão de despesas corporativas. </a:t>
            </a:r>
            <a:endParaRPr lang="pt-BR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Arial" panose="020B0604020202020204" pitchFamily="34" charset="0"/>
              </a:rPr>
              <a:t>Cadastro inteligente, confiabilidade e fácil usabilidade.</a:t>
            </a:r>
            <a:endParaRPr lang="pt-BR" sz="3200" dirty="0" smtClean="0">
              <a:cs typeface="Arial" panose="020B0604020202020204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endParaRPr lang="pt-BR" sz="3200" b="1" dirty="0"/>
          </a:p>
        </p:txBody>
      </p:sp>
      <p:sp>
        <p:nvSpPr>
          <p:cNvPr id="4" name="Retângulo 3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14348" y="571480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600" b="1" dirty="0" smtClean="0"/>
              <a:t>Modelo de Negócio: 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2285992"/>
            <a:ext cx="7072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/>
              <a:t>O modelo de negócios vai ocorrer a partir da venda de licenças para usuários.  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00232" y="500042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 Balsamiq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4348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70425"/>
            <a:ext cx="7200800" cy="48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27510"/>
            <a:ext cx="7344816" cy="50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136</TotalTime>
  <Words>99</Words>
  <Application>Microsoft Office PowerPoint</Application>
  <PresentationFormat>Apresentação na tela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NewsPrint</vt:lpstr>
      <vt:lpstr>VL  Frotas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Cadastro de Frotas</dc:title>
  <dc:creator>Senai</dc:creator>
  <cp:lastModifiedBy>Senai</cp:lastModifiedBy>
  <cp:revision>15</cp:revision>
  <dcterms:created xsi:type="dcterms:W3CDTF">2016-09-28T00:47:10Z</dcterms:created>
  <dcterms:modified xsi:type="dcterms:W3CDTF">2016-10-18T21:35:18Z</dcterms:modified>
</cp:coreProperties>
</file>