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5F46-31A6-4323-8EED-DA6B9C8A0773}" type="datetimeFigureOut">
              <a:rPr lang="pt-BR" smtClean="0"/>
              <a:pPr/>
              <a:t>20/10/2016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9F5C-90F0-4681-9843-558873DDA31E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5F46-31A6-4323-8EED-DA6B9C8A0773}" type="datetimeFigureOut">
              <a:rPr lang="pt-BR" smtClean="0"/>
              <a:pPr/>
              <a:t>20/10/2016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9F5C-90F0-4681-9843-558873DDA3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5F46-31A6-4323-8EED-DA6B9C8A0773}" type="datetimeFigureOut">
              <a:rPr lang="pt-BR" smtClean="0"/>
              <a:pPr/>
              <a:t>20/10/2016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9F5C-90F0-4681-9843-558873DDA3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5F46-31A6-4323-8EED-DA6B9C8A0773}" type="datetimeFigureOut">
              <a:rPr lang="pt-BR" smtClean="0"/>
              <a:pPr/>
              <a:t>20/10/2016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9F5C-90F0-4681-9843-558873DDA3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5F46-31A6-4323-8EED-DA6B9C8A0773}" type="datetimeFigureOut">
              <a:rPr lang="pt-BR" smtClean="0"/>
              <a:pPr/>
              <a:t>20/10/2016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9F5C-90F0-4681-9843-558873DDA31E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5F46-31A6-4323-8EED-DA6B9C8A0773}" type="datetimeFigureOut">
              <a:rPr lang="pt-BR" smtClean="0"/>
              <a:pPr/>
              <a:t>20/10/2016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9F5C-90F0-4681-9843-558873DDA3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5F46-31A6-4323-8EED-DA6B9C8A0773}" type="datetimeFigureOut">
              <a:rPr lang="pt-BR" smtClean="0"/>
              <a:pPr/>
              <a:t>20/10/2016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9F5C-90F0-4681-9843-558873DDA31E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5F46-31A6-4323-8EED-DA6B9C8A0773}" type="datetimeFigureOut">
              <a:rPr lang="pt-BR" smtClean="0"/>
              <a:pPr/>
              <a:t>20/10/2016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9F5C-90F0-4681-9843-558873DDA3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5F46-31A6-4323-8EED-DA6B9C8A0773}" type="datetimeFigureOut">
              <a:rPr lang="pt-BR" smtClean="0"/>
              <a:pPr/>
              <a:t>20/10/2016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9F5C-90F0-4681-9843-558873DDA3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5F46-31A6-4323-8EED-DA6B9C8A0773}" type="datetimeFigureOut">
              <a:rPr lang="pt-BR" smtClean="0"/>
              <a:pPr/>
              <a:t>20/10/2016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9F5C-90F0-4681-9843-558873DDA31E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5F46-31A6-4323-8EED-DA6B9C8A0773}" type="datetimeFigureOut">
              <a:rPr lang="pt-BR" smtClean="0"/>
              <a:pPr/>
              <a:t>20/10/2016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9F5C-90F0-4681-9843-558873DDA3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4FF65F46-31A6-4323-8EED-DA6B9C8A0773}" type="datetimeFigureOut">
              <a:rPr lang="pt-BR" smtClean="0"/>
              <a:pPr/>
              <a:t>20/10/2016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4D109F5C-90F0-4681-9843-558873DDA31E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desenho caminhã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60" y="2071678"/>
            <a:ext cx="4320480" cy="2808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8860" y="571480"/>
            <a:ext cx="4526244" cy="1080120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pt-BR" sz="6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oper Black" pitchFamily="18" charset="0"/>
              </a:rPr>
              <a:t>VL  Frotas </a:t>
            </a:r>
            <a:endParaRPr lang="pt-BR" sz="6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ooper Black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85852" y="5000636"/>
            <a:ext cx="7406640" cy="1224136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pt-BR" sz="32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Vanessa Rodrigues De Godoy</a:t>
            </a:r>
          </a:p>
          <a:p>
            <a:r>
              <a:rPr lang="pt-BR" sz="32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Lilian Fiori </a:t>
            </a:r>
            <a:endParaRPr lang="pt-BR" sz="32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2025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785786" y="6215082"/>
            <a:ext cx="1709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oper Black" pitchFamily="18" charset="0"/>
              </a:rPr>
              <a:t>VL Frotas</a:t>
            </a:r>
            <a:endParaRPr lang="pt-BR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ooper Black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76672"/>
            <a:ext cx="6768752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78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548680"/>
            <a:ext cx="6840760" cy="5472608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785786" y="6215082"/>
            <a:ext cx="1709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oper Black" pitchFamily="18" charset="0"/>
              </a:rPr>
              <a:t>VL Frotas</a:t>
            </a:r>
            <a:endParaRPr lang="pt-BR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78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620688"/>
            <a:ext cx="6741756" cy="540060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899592" y="6215082"/>
            <a:ext cx="1709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oper Black" pitchFamily="18" charset="0"/>
              </a:rPr>
              <a:t>VL Frotas</a:t>
            </a:r>
            <a:endParaRPr lang="pt-BR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10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811697" y="404664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BR" sz="3600" b="1" dirty="0" smtClean="0"/>
              <a:t>Diagrama</a:t>
            </a:r>
            <a:endParaRPr lang="pt-BR" sz="3600" b="1" dirty="0"/>
          </a:p>
        </p:txBody>
      </p:sp>
      <p:sp>
        <p:nvSpPr>
          <p:cNvPr id="5" name="Retângulo 4"/>
          <p:cNvSpPr/>
          <p:nvPr/>
        </p:nvSpPr>
        <p:spPr>
          <a:xfrm>
            <a:off x="874733" y="6209473"/>
            <a:ext cx="1709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oper Black" pitchFamily="18" charset="0"/>
              </a:rPr>
              <a:t>VL Frotas</a:t>
            </a:r>
            <a:endParaRPr lang="pt-BR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ooper Black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91576"/>
            <a:ext cx="7456721" cy="482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76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785786" y="2714620"/>
            <a:ext cx="72728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3200" dirty="0" smtClean="0"/>
              <a:t>Organização no cadastro do motorista.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3200" dirty="0" smtClean="0"/>
              <a:t>E também nos detalhes do veículo utilizado. </a:t>
            </a:r>
            <a:endParaRPr lang="pt-BR" sz="3200" dirty="0"/>
          </a:p>
          <a:p>
            <a:pPr marL="285750" indent="-285750">
              <a:buFont typeface="Courier New" pitchFamily="49" charset="0"/>
              <a:buChar char="o"/>
            </a:pPr>
            <a:endParaRPr lang="pt-BR" b="1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14348" y="428604"/>
            <a:ext cx="3010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itchFamily="2" charset="2"/>
              <a:buChar char="ü"/>
            </a:pP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Problemas: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8" name="AutoShape 2" descr="Resultado de imagem para imagens de pontos de interrogaçã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 descr="image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27900">
            <a:off x="3732883" y="589618"/>
            <a:ext cx="1714500" cy="1714500"/>
          </a:xfrm>
          <a:prstGeom prst="rect">
            <a:avLst/>
          </a:prstGeom>
          <a:ln>
            <a:noFill/>
          </a:ln>
          <a:effectLst>
            <a:reflection blurRad="6350" stA="50000" endA="300" endPos="55000" dir="5400000" sy="-100000" algn="bl" rotWithShape="0"/>
            <a:softEdge rad="112500"/>
          </a:effectLst>
        </p:spPr>
      </p:pic>
      <p:sp>
        <p:nvSpPr>
          <p:cNvPr id="6" name="CaixaDeTexto 5"/>
          <p:cNvSpPr txBox="1"/>
          <p:nvPr/>
        </p:nvSpPr>
        <p:spPr>
          <a:xfrm>
            <a:off x="714348" y="6143644"/>
            <a:ext cx="2143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oper Black" pitchFamily="18" charset="0"/>
              </a:rPr>
              <a:t>VL Frotas</a:t>
            </a:r>
            <a:endParaRPr lang="pt-BR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20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2" name="Picture 10" descr="Resultado de imagem para imagens que representam soluco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450044">
            <a:off x="2748531" y="836050"/>
            <a:ext cx="3600450" cy="1266826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  <a:softEdge rad="112500"/>
          </a:effectLst>
        </p:spPr>
      </p:pic>
      <p:sp>
        <p:nvSpPr>
          <p:cNvPr id="2" name="CaixaDeTexto 1"/>
          <p:cNvSpPr txBox="1"/>
          <p:nvPr/>
        </p:nvSpPr>
        <p:spPr>
          <a:xfrm>
            <a:off x="785786" y="571480"/>
            <a:ext cx="5976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ü"/>
            </a:pP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Soluções: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85786" y="2714620"/>
            <a:ext cx="76328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pt-BR" sz="3200" dirty="0"/>
              <a:t> </a:t>
            </a:r>
            <a:r>
              <a:rPr lang="pt-BR" sz="3200" dirty="0" smtClean="0"/>
              <a:t>Ter</a:t>
            </a:r>
            <a:r>
              <a:rPr lang="pt-BR" sz="3200" dirty="0"/>
              <a:t> acesso a um sistema de controle e gestão de frotas que possibilite o cadastro de todas as informações importantes para o seu </a:t>
            </a:r>
            <a:r>
              <a:rPr lang="pt-BR" sz="3200" dirty="0" smtClean="0"/>
              <a:t>controle.</a:t>
            </a:r>
            <a:endParaRPr lang="pt-BR" sz="3200" dirty="0"/>
          </a:p>
        </p:txBody>
      </p:sp>
      <p:sp>
        <p:nvSpPr>
          <p:cNvPr id="8198" name="AutoShape 6" descr="Resultado de imagem para imagens de pontos de interrogaçã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200" name="AutoShape 8" descr="Resultado de imagem para imagens de pontos de interrogaçã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85786" y="6143644"/>
            <a:ext cx="1709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oper Black" pitchFamily="18" charset="0"/>
              </a:rPr>
              <a:t>VL Frotas</a:t>
            </a:r>
            <a:endParaRPr lang="pt-BR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1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85786" y="642918"/>
            <a:ext cx="2677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itchFamily="2" charset="2"/>
              <a:buChar char="ü"/>
            </a:pP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Mercado: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85786" y="2000240"/>
            <a:ext cx="6120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3200" dirty="0" smtClean="0"/>
              <a:t>Transportadoras de veículos.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3200" dirty="0" smtClean="0"/>
              <a:t>Empresas de vendas.</a:t>
            </a:r>
            <a:endParaRPr lang="pt-BR" sz="3200" dirty="0"/>
          </a:p>
        </p:txBody>
      </p:sp>
      <p:sp>
        <p:nvSpPr>
          <p:cNvPr id="4" name="Retângulo 3"/>
          <p:cNvSpPr/>
          <p:nvPr/>
        </p:nvSpPr>
        <p:spPr>
          <a:xfrm>
            <a:off x="785786" y="6143644"/>
            <a:ext cx="1709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oper Black" pitchFamily="18" charset="0"/>
              </a:rPr>
              <a:t>VL Frotas</a:t>
            </a:r>
            <a:endParaRPr lang="pt-BR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94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85786" y="642918"/>
            <a:ext cx="3724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itchFamily="2" charset="2"/>
              <a:buChar char="ü"/>
            </a:pP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Concorrência: 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Ticket 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10" y="2000240"/>
            <a:ext cx="28194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rekk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0" y="2857496"/>
            <a:ext cx="4867241" cy="155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785786" y="6215082"/>
            <a:ext cx="1709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oper Black" pitchFamily="18" charset="0"/>
              </a:rPr>
              <a:t>VL Frotas</a:t>
            </a:r>
            <a:endParaRPr lang="pt-BR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09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esultado de imagem para diferenciai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966994">
            <a:off x="3033778" y="827753"/>
            <a:ext cx="3643338" cy="1785950"/>
          </a:xfrm>
          <a:prstGeom prst="rect">
            <a:avLst/>
          </a:prstGeom>
          <a:ln>
            <a:noFill/>
          </a:ln>
          <a:effectLst>
            <a:reflection blurRad="6350" stA="50000" endA="300" endPos="90000" dir="5400000" sy="-100000" algn="bl" rotWithShape="0"/>
            <a:softEdge rad="112500"/>
          </a:effectLst>
        </p:spPr>
      </p:pic>
      <p:sp>
        <p:nvSpPr>
          <p:cNvPr id="2" name="CaixaDeTexto 1"/>
          <p:cNvSpPr txBox="1"/>
          <p:nvPr/>
        </p:nvSpPr>
        <p:spPr>
          <a:xfrm>
            <a:off x="714348" y="714356"/>
            <a:ext cx="3266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itchFamily="2" charset="2"/>
              <a:buChar char="ü"/>
            </a:pP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Diferenciais: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42910" y="2571744"/>
            <a:ext cx="77048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3200" dirty="0" smtClean="0"/>
              <a:t>Oferece </a:t>
            </a:r>
            <a:r>
              <a:rPr lang="pt-BR" sz="3200" dirty="0"/>
              <a:t>soluções que atendem as diversas necessidades em gestão de despesas corporativas. </a:t>
            </a:r>
            <a:endParaRPr lang="pt-BR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cs typeface="Arial" panose="020B0604020202020204" pitchFamily="34" charset="0"/>
              </a:rPr>
              <a:t>Cadastro inteligente, confiabilidade e fácil usabilidade.</a:t>
            </a:r>
            <a:endParaRPr lang="pt-BR" sz="3200" dirty="0" smtClean="0">
              <a:cs typeface="Arial" panose="020B0604020202020204" pitchFamily="34" charset="0"/>
            </a:endParaRPr>
          </a:p>
          <a:p>
            <a:pPr marL="457200" indent="-457200">
              <a:buFont typeface="Courier New" pitchFamily="49" charset="0"/>
              <a:buChar char="o"/>
            </a:pPr>
            <a:endParaRPr lang="pt-BR" sz="3200" b="1" dirty="0"/>
          </a:p>
        </p:txBody>
      </p:sp>
      <p:sp>
        <p:nvSpPr>
          <p:cNvPr id="4" name="Retângulo 3"/>
          <p:cNvSpPr/>
          <p:nvPr/>
        </p:nvSpPr>
        <p:spPr>
          <a:xfrm>
            <a:off x="785786" y="6215082"/>
            <a:ext cx="1709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oper Black" pitchFamily="18" charset="0"/>
              </a:rPr>
              <a:t>VL Frotas</a:t>
            </a:r>
            <a:endParaRPr lang="pt-BR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51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714348" y="571480"/>
            <a:ext cx="578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3600" b="1" dirty="0" smtClean="0"/>
              <a:t>Modelo de Negócio: </a:t>
            </a:r>
            <a:endParaRPr lang="pt-BR" sz="36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857224" y="2285992"/>
            <a:ext cx="70723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3200" dirty="0" smtClean="0"/>
              <a:t>O modelo de negócios vai ocorrer a partir da venda de licenças para usuários.  </a:t>
            </a:r>
            <a:endParaRPr lang="pt-BR" sz="3200" dirty="0"/>
          </a:p>
        </p:txBody>
      </p:sp>
      <p:sp>
        <p:nvSpPr>
          <p:cNvPr id="5" name="Retângulo 4"/>
          <p:cNvSpPr/>
          <p:nvPr/>
        </p:nvSpPr>
        <p:spPr>
          <a:xfrm>
            <a:off x="785786" y="6215082"/>
            <a:ext cx="1709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oper Black" pitchFamily="18" charset="0"/>
              </a:rPr>
              <a:t>VL Frotas</a:t>
            </a:r>
            <a:endParaRPr lang="pt-BR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ooper Blac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000232" y="500042"/>
            <a:ext cx="4587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itchFamily="2" charset="2"/>
              <a:buChar char="ü"/>
            </a:pP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Protótipo Balsamiq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14348" y="6215082"/>
            <a:ext cx="1709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oper Black" pitchFamily="18" charset="0"/>
              </a:rPr>
              <a:t>VL Frotas</a:t>
            </a:r>
            <a:endParaRPr lang="pt-BR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ooper Black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70425"/>
            <a:ext cx="7200800" cy="485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79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785786" y="6215082"/>
            <a:ext cx="1709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oper Black" pitchFamily="18" charset="0"/>
              </a:rPr>
              <a:t>VL Frotas</a:t>
            </a:r>
            <a:endParaRPr lang="pt-BR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ooper Black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727510"/>
            <a:ext cx="7344816" cy="507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1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136</TotalTime>
  <Words>99</Words>
  <Application>Microsoft Office PowerPoint</Application>
  <PresentationFormat>Apresentação na tela (4:3)</PresentationFormat>
  <Paragraphs>31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NewsPrint</vt:lpstr>
      <vt:lpstr>VL  Frotas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Cadastro de Frotas</dc:title>
  <dc:creator>Senai</dc:creator>
  <cp:lastModifiedBy>Senai</cp:lastModifiedBy>
  <cp:revision>16</cp:revision>
  <dcterms:created xsi:type="dcterms:W3CDTF">2016-09-28T00:47:10Z</dcterms:created>
  <dcterms:modified xsi:type="dcterms:W3CDTF">2016-10-20T21:55:39Z</dcterms:modified>
</cp:coreProperties>
</file>