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F65F46-31A6-4323-8EED-DA6B9C8A0773}" type="datetimeFigureOut">
              <a:rPr lang="pt-BR" smtClean="0"/>
              <a:pPr/>
              <a:t>17/10/2016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esenho caminh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2071678"/>
            <a:ext cx="432048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860" y="571480"/>
            <a:ext cx="4526244" cy="108012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 Frotas </a:t>
            </a:r>
            <a:endParaRPr lang="pt-B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5000636"/>
            <a:ext cx="7406640" cy="122413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Vanessa Rodrigues De Godoy</a:t>
            </a:r>
          </a:p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Lilian Fiori </a:t>
            </a:r>
            <a:endParaRPr lang="pt-BR" sz="32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02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2"/>
            <a:ext cx="6768752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684076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8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74175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0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5786" y="2714620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Organização no cadastro do motorista.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 também nos detalhes do veículo utilizado. </a:t>
            </a:r>
            <a:endParaRPr lang="pt-BR" sz="3200" dirty="0"/>
          </a:p>
          <a:p>
            <a:pPr marL="285750" indent="-285750">
              <a:buFont typeface="Courier New" pitchFamily="49" charset="0"/>
              <a:buChar char="o"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428604"/>
            <a:ext cx="301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8" name="AutoShape 2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imag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7900">
            <a:off x="3732883" y="589618"/>
            <a:ext cx="1714500" cy="1714500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714348" y="6143644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Resultado de imagem para imagens que representam soluco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50044">
            <a:off x="2748531" y="836050"/>
            <a:ext cx="3600450" cy="1266826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85786" y="571480"/>
            <a:ext cx="597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714620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3200" dirty="0"/>
              <a:t> </a:t>
            </a:r>
            <a:r>
              <a:rPr lang="pt-BR" sz="3200" dirty="0" smtClean="0"/>
              <a:t>Ter</a:t>
            </a:r>
            <a:r>
              <a:rPr lang="pt-BR" sz="3200" dirty="0"/>
              <a:t> acesso a um sistema de controle e gestão de frotas que possibilite o cadastro de todas as informações importantes para o seu </a:t>
            </a:r>
            <a:r>
              <a:rPr lang="pt-BR" sz="3200" dirty="0" smtClean="0"/>
              <a:t>controle.</a:t>
            </a:r>
            <a:endParaRPr lang="pt-BR" sz="3200" dirty="0"/>
          </a:p>
        </p:txBody>
      </p:sp>
      <p:sp>
        <p:nvSpPr>
          <p:cNvPr id="8198" name="AutoShape 6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00" name="AutoShape 8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267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000240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Transportadoras de veículos.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Empresas de vendas.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Concorrência: 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Ticket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2000240"/>
            <a:ext cx="28194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ek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857496"/>
            <a:ext cx="4867241" cy="155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diferencia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66994">
            <a:off x="3033778" y="827753"/>
            <a:ext cx="3643338" cy="178595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14348" y="714356"/>
            <a:ext cx="326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Diferenciais: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2910" y="2571744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Oferece </a:t>
            </a:r>
            <a:r>
              <a:rPr lang="pt-BR" sz="3200" dirty="0"/>
              <a:t>soluções que atendem as diversas necessidades em gestão de despesas corporativas. </a:t>
            </a:r>
            <a:endParaRPr lang="pt-B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Cadastro inteligente, confiabilidade e fácil usabilidade.</a:t>
            </a:r>
            <a:endParaRPr lang="pt-BR" sz="3200" dirty="0" smtClean="0">
              <a:cs typeface="Arial" panose="020B0604020202020204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pt-BR" sz="3200" b="1" dirty="0"/>
          </a:p>
        </p:txBody>
      </p:sp>
      <p:sp>
        <p:nvSpPr>
          <p:cNvPr id="4" name="Retângulo 3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4348" y="57148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600" b="1" dirty="0" smtClean="0"/>
              <a:t>Modelo de Negócio: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2285992"/>
            <a:ext cx="7072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O modelo de negócios vai ocorrer a partir da venda de licenças para usuários.  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00232" y="500042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 Balsamiq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4348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70425"/>
            <a:ext cx="7200800" cy="48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27510"/>
            <a:ext cx="7344816" cy="50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102</TotalTime>
  <Words>92</Words>
  <Application>Microsoft Office PowerPoint</Application>
  <PresentationFormat>Apresentação na tela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NewsPrint</vt:lpstr>
      <vt:lpstr>VL  Frotas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de Frotas</dc:title>
  <dc:creator>Senai</dc:creator>
  <cp:lastModifiedBy>Senai</cp:lastModifiedBy>
  <cp:revision>14</cp:revision>
  <dcterms:created xsi:type="dcterms:W3CDTF">2016-09-28T00:47:10Z</dcterms:created>
  <dcterms:modified xsi:type="dcterms:W3CDTF">2016-10-18T00:43:51Z</dcterms:modified>
</cp:coreProperties>
</file>