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2420888"/>
            <a:ext cx="7772400" cy="1470025"/>
          </a:xfrm>
        </p:spPr>
        <p:txBody>
          <a:bodyPr>
            <a:norm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</a:rPr>
              <a:t>Market For You</a:t>
            </a:r>
            <a:endParaRPr lang="pt-BR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07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34050" y="1256566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latin typeface="+mj-lt"/>
              </a:rPr>
              <a:t>Problema </a:t>
            </a:r>
            <a:endParaRPr lang="pt-BR" sz="4000" b="1" dirty="0">
              <a:latin typeface="+mj-lt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34050" y="2924944"/>
            <a:ext cx="64807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400" dirty="0"/>
              <a:t>Falta de </a:t>
            </a:r>
            <a:r>
              <a:rPr lang="pt-BR" sz="2400" dirty="0" smtClean="0"/>
              <a:t>opções para saber preços dos produtos dos Supermercados de sua região</a:t>
            </a:r>
            <a:r>
              <a:rPr lang="pt-BR" sz="2400" dirty="0"/>
              <a:t>.</a:t>
            </a:r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31046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24178" y="896306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latin typeface="+mj-lt"/>
              </a:rPr>
              <a:t>Solução</a:t>
            </a:r>
            <a:endParaRPr lang="pt-BR" sz="4000" b="1" dirty="0">
              <a:latin typeface="+mj-lt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34050" y="2132856"/>
            <a:ext cx="81584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 smtClean="0"/>
              <a:t>	Facilitar </a:t>
            </a:r>
            <a:r>
              <a:rPr lang="pt-BR" sz="2400" dirty="0"/>
              <a:t>ao consumidor </a:t>
            </a:r>
            <a:r>
              <a:rPr lang="pt-BR" sz="2400" dirty="0" smtClean="0"/>
              <a:t> a visualização </a:t>
            </a:r>
            <a:r>
              <a:rPr lang="pt-BR" sz="2400" dirty="0"/>
              <a:t>de itens básicos de supermercado, o aplicativo permite ao consumidor escolher a loja de sua preferencia entre aquelas cadastradas, </a:t>
            </a:r>
            <a:r>
              <a:rPr lang="pt-BR" sz="2400" dirty="0" smtClean="0"/>
              <a:t>e visualizar </a:t>
            </a:r>
            <a:r>
              <a:rPr lang="pt-BR" sz="2400" dirty="0"/>
              <a:t>os </a:t>
            </a:r>
            <a:r>
              <a:rPr lang="pt-BR" sz="2400" dirty="0" smtClean="0"/>
              <a:t>produtos que estão cadastrados.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7226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38033" y="1287573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latin typeface="+mj-lt"/>
              </a:rPr>
              <a:t>Mercado</a:t>
            </a:r>
            <a:endParaRPr lang="pt-BR" sz="4000" b="1" dirty="0">
              <a:latin typeface="+mj-lt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38033" y="2780928"/>
            <a:ext cx="81584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400" dirty="0"/>
              <a:t>Pessoas </a:t>
            </a:r>
            <a:r>
              <a:rPr lang="pt-BR" sz="2400" dirty="0" smtClean="0"/>
              <a:t>de lugares afastados que não tem acesso aos tabloides de supermercado</a:t>
            </a:r>
            <a:r>
              <a:rPr lang="pt-BR" sz="2400" dirty="0" smtClean="0"/>
              <a:t>;</a:t>
            </a:r>
            <a:endParaRPr lang="pt-BR" sz="2400" dirty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400" dirty="0" smtClean="0"/>
              <a:t>Publico </a:t>
            </a:r>
            <a:r>
              <a:rPr lang="pt-BR" sz="2400" dirty="0" smtClean="0"/>
              <a:t>em geral;</a:t>
            </a:r>
          </a:p>
          <a:p>
            <a:pPr>
              <a:lnSpc>
                <a:spcPct val="150000"/>
              </a:lnSpc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88805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38033" y="1287573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latin typeface="+mj-lt"/>
              </a:rPr>
              <a:t>Concorrentes</a:t>
            </a:r>
            <a:endParaRPr lang="pt-BR" sz="4000" b="1" dirty="0">
              <a:latin typeface="+mj-lt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38033" y="2780928"/>
            <a:ext cx="81584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400" dirty="0" smtClean="0"/>
              <a:t>No estado do Paraná não há nenhum concorrente, que atue na área de amostra de preços.</a:t>
            </a:r>
            <a:endParaRPr lang="pt-BR" sz="2400" dirty="0" smtClean="0"/>
          </a:p>
          <a:p>
            <a:pPr>
              <a:lnSpc>
                <a:spcPct val="150000"/>
              </a:lnSpc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19441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38033" y="1287573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latin typeface="+mj-lt"/>
              </a:rPr>
              <a:t>Modelo de negócio</a:t>
            </a:r>
            <a:endParaRPr lang="pt-BR" sz="4000" b="1" dirty="0">
              <a:latin typeface="+mj-lt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38033" y="2780928"/>
            <a:ext cx="8158430" cy="17543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400" dirty="0" smtClean="0"/>
              <a:t>Parcerias com Supermercados;</a:t>
            </a:r>
            <a:endParaRPr lang="pt-BR" sz="2400" dirty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400" dirty="0" smtClean="0"/>
              <a:t>Comissão </a:t>
            </a:r>
            <a:r>
              <a:rPr lang="pt-BR" sz="2400" dirty="0" smtClean="0"/>
              <a:t>pelos acessos feitos no site</a:t>
            </a:r>
            <a:r>
              <a:rPr lang="pt-BR" sz="2400" dirty="0" smtClean="0"/>
              <a:t>;</a:t>
            </a:r>
          </a:p>
          <a:p>
            <a:pPr>
              <a:lnSpc>
                <a:spcPct val="150000"/>
              </a:lnSpc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23257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38033" y="1287573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latin typeface="+mj-lt"/>
              </a:rPr>
              <a:t>Diferenciais</a:t>
            </a:r>
            <a:endParaRPr lang="pt-BR" sz="4000" b="1" dirty="0">
              <a:latin typeface="+mj-lt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34050" y="2420888"/>
            <a:ext cx="81584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 smtClean="0"/>
              <a:t>	O Market For You chega para  mudar a forma </a:t>
            </a:r>
            <a:r>
              <a:rPr lang="pt-BR" sz="2400" dirty="0" smtClean="0"/>
              <a:t>dos supermercados fazerem suas ofertas.  </a:t>
            </a:r>
            <a:r>
              <a:rPr lang="pt-BR" sz="2400" dirty="0" smtClean="0"/>
              <a:t>Em primeiro plano a plataforma terá apenas uma parceria, a medida do tempo ela terá </a:t>
            </a:r>
            <a:r>
              <a:rPr lang="pt-BR" sz="2400" dirty="0"/>
              <a:t>um sistema que permite aos consumidores escolher o </a:t>
            </a:r>
            <a:r>
              <a:rPr lang="pt-BR" sz="2400" dirty="0" smtClean="0"/>
              <a:t>mercado que que desejar, entre os cadastrados,.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61200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51489" y="530544"/>
            <a:ext cx="5710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latin typeface="+mj-lt"/>
              </a:rPr>
              <a:t>Time</a:t>
            </a:r>
            <a:endParaRPr lang="pt-BR" sz="4000" b="1" dirty="0">
              <a:latin typeface="+mj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98396"/>
            <a:ext cx="3096344" cy="3100381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536" y="5517232"/>
            <a:ext cx="3096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latin typeface="+mj-lt"/>
              </a:rPr>
              <a:t>Gustavo Iesbik da Silva</a:t>
            </a:r>
            <a:endParaRPr lang="pt-BR" sz="2400" b="1" dirty="0">
              <a:latin typeface="+mj-lt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991681" y="5517232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+mj-lt"/>
              </a:rPr>
              <a:t>Luan Diogo de Góis </a:t>
            </a:r>
            <a:r>
              <a:rPr lang="pt-BR" sz="2400" b="1" dirty="0">
                <a:latin typeface="+mj-lt"/>
              </a:rPr>
              <a:t>W</a:t>
            </a:r>
            <a:r>
              <a:rPr lang="pt-BR" sz="2400" b="1" dirty="0" smtClean="0">
                <a:latin typeface="+mj-lt"/>
              </a:rPr>
              <a:t>eiss</a:t>
            </a:r>
            <a:endParaRPr lang="pt-BR" sz="2400" b="1" dirty="0">
              <a:latin typeface="+mj-lt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957" y="1772678"/>
            <a:ext cx="3082168" cy="312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9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81</Words>
  <Application>Microsoft Office PowerPoint</Application>
  <PresentationFormat>Apresentação na tela (4:3)</PresentationFormat>
  <Paragraphs>18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Market For You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For You</dc:title>
  <dc:creator>Senai</dc:creator>
  <cp:lastModifiedBy>Senai</cp:lastModifiedBy>
  <cp:revision>24</cp:revision>
  <dcterms:created xsi:type="dcterms:W3CDTF">2016-10-05T17:36:24Z</dcterms:created>
  <dcterms:modified xsi:type="dcterms:W3CDTF">2016-10-18T17:51:57Z</dcterms:modified>
</cp:coreProperties>
</file>