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Market For You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4050" y="125656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Problemas 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4050" y="2924944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Falta de tempo para ir ao Supermercado;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Filas enormes para passar as compras;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Sem vagas de </a:t>
            </a:r>
            <a:r>
              <a:rPr lang="pt-BR" sz="2400" dirty="0" smtClean="0"/>
              <a:t>estacionamento;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104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4050" y="89630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Ideia 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4050" y="2132856"/>
            <a:ext cx="8158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	Facilitar </a:t>
            </a:r>
            <a:r>
              <a:rPr lang="pt-BR" sz="2400" dirty="0"/>
              <a:t>ao consumidor moderno a compra de itens básicos de supermercado, o aplicativo permite ao consumidor escolher a loja de sua preferencia entre aquelas cadastradas, selecionar os itens, </a:t>
            </a:r>
            <a:r>
              <a:rPr lang="pt-BR" sz="2400" dirty="0" smtClean="0"/>
              <a:t>efetuar </a:t>
            </a:r>
            <a:r>
              <a:rPr lang="pt-BR" sz="2400" dirty="0"/>
              <a:t>o pagamento, e receber a sua compra em casa num tempo máximo de 120 </a:t>
            </a:r>
            <a:r>
              <a:rPr lang="pt-BR" sz="2400" dirty="0" smtClean="0"/>
              <a:t>minutos</a:t>
            </a:r>
            <a:r>
              <a:rPr lang="pt-BR" sz="2400" dirty="0"/>
              <a:t> </a:t>
            </a:r>
            <a:r>
              <a:rPr lang="pt-BR" sz="2400" dirty="0" smtClean="0"/>
              <a:t>ou agendar o horário para os produtos serem entregues.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22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Mercado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Pessoas sem tempo de ir ao supermercado;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/>
              <a:t>Idosos </a:t>
            </a:r>
            <a:r>
              <a:rPr lang="pt-BR" sz="2400" dirty="0" smtClean="0"/>
              <a:t>que possuem </a:t>
            </a:r>
            <a:r>
              <a:rPr lang="pt-BR" sz="2400" dirty="0"/>
              <a:t>mobilidade </a:t>
            </a:r>
            <a:r>
              <a:rPr lang="pt-BR" sz="2400" dirty="0" smtClean="0"/>
              <a:t>reduzida;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Publico em geral;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80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Modelo de negócio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8033" y="2780928"/>
            <a:ext cx="8158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Parcerias com Supermercados;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Comissão pelas vendas feitas através do site;</a:t>
            </a:r>
          </a:p>
          <a:p>
            <a:pPr>
              <a:lnSpc>
                <a:spcPct val="15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325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8033" y="128757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Diferenciais</a:t>
            </a:r>
            <a:endParaRPr lang="pt-BR" sz="40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050" y="2420888"/>
            <a:ext cx="8158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	O Market For You chega para  mudar a forma de fazer compra nos supermercados.  Em primeiro plano a plataforma terá apenas uma parceria, a medida do tempo ela terá </a:t>
            </a:r>
            <a:r>
              <a:rPr lang="pt-BR" sz="2400" dirty="0"/>
              <a:t>um sistema que permite aos consumidores escolher o </a:t>
            </a:r>
            <a:r>
              <a:rPr lang="pt-BR" sz="2400" dirty="0" smtClean="0"/>
              <a:t>mercado que que desejar, entre os cadastrados,.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20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4050" y="896306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Observação 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5081" y="2492896"/>
            <a:ext cx="81584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	O projeto está em andamento, concluído temos a página Home, o cadastro de usuário e o cadastro dos produtos 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389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4050" y="896306"/>
            <a:ext cx="571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+mj-lt"/>
              </a:rPr>
              <a:t>Modelo Banco de Dados </a:t>
            </a:r>
            <a:endParaRPr lang="pt-BR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8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65</Words>
  <Application>Microsoft Office PowerPoint</Application>
  <PresentationFormat>Apresentação na tela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Market For You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For You</dc:title>
  <dc:creator>Senai</dc:creator>
  <cp:lastModifiedBy>Senai</cp:lastModifiedBy>
  <cp:revision>16</cp:revision>
  <dcterms:created xsi:type="dcterms:W3CDTF">2016-10-05T17:36:24Z</dcterms:created>
  <dcterms:modified xsi:type="dcterms:W3CDTF">2016-10-10T20:14:28Z</dcterms:modified>
</cp:coreProperties>
</file>