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55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08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2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0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1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38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8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0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63F4-6C6B-4185-8C6D-DD041EA5CEA8}" type="datetimeFigureOut">
              <a:rPr lang="pt-BR" smtClean="0"/>
              <a:t>27/09/2016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935D-68E7-4715-AA66-3B22E3B1F7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2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enai\AppData\Local\Microsoft\Windows\Temporary Internet Files\Content.IE5\MUEM8B19\Dollar_symbo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736" y="1124744"/>
            <a:ext cx="4678288" cy="1440159"/>
          </a:xfrm>
        </p:spPr>
        <p:txBody>
          <a:bodyPr/>
          <a:lstStyle/>
          <a:p>
            <a:r>
              <a:rPr lang="pt-BR" dirty="0" smtClean="0"/>
              <a:t>Minhas Finanças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08104" y="5157192"/>
            <a:ext cx="2840360" cy="694928"/>
          </a:xfrm>
        </p:spPr>
        <p:txBody>
          <a:bodyPr>
            <a:normAutofit fontScale="925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Luciano e Renan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" y="116632"/>
            <a:ext cx="9110392" cy="672191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 rot="651788">
            <a:off x="916397" y="3584795"/>
            <a:ext cx="73448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Neste programas vimos  uma oportunidade de facilitar em nosso dia-dia com as nossas contas diárias , como conta de luz, agua mercado, farmácias, salão entre outros é fácil de usar  e você ira economizar seu tempo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8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7" y="3573016"/>
            <a:ext cx="4391224" cy="30689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20" y="1268760"/>
            <a:ext cx="3899335" cy="40726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9140"/>
            <a:ext cx="3948073" cy="3103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aixaDeTexto 3"/>
          <p:cNvSpPr txBox="1"/>
          <p:nvPr/>
        </p:nvSpPr>
        <p:spPr>
          <a:xfrm>
            <a:off x="1187624" y="2560673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O programa teve um intuito  de facilitar na sua finança particular nas coisa que você consume, sem muito funcionalidades para te facilitar em seu lançamentos de despesas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51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7627">
            <a:off x="4642815" y="387922"/>
            <a:ext cx="3431338" cy="23042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199673" cy="27593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" y="0"/>
            <a:ext cx="4264872" cy="35730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875021"/>
            <a:ext cx="4554091" cy="38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166"/>
            <a:ext cx="4499992" cy="4000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708920"/>
            <a:ext cx="4286250" cy="381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0951"/>
            <a:ext cx="2808312" cy="221194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79" y="4149080"/>
            <a:ext cx="4139952" cy="25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21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72</Words>
  <Application>Microsoft Office PowerPoint</Application>
  <PresentationFormat>Apresentação na tela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Minhas Finanças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Senai</cp:lastModifiedBy>
  <cp:revision>6</cp:revision>
  <dcterms:created xsi:type="dcterms:W3CDTF">2016-09-27T23:58:42Z</dcterms:created>
  <dcterms:modified xsi:type="dcterms:W3CDTF">2016-09-28T01:05:25Z</dcterms:modified>
</cp:coreProperties>
</file>