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sldIdLst>
    <p:sldId id="256" r:id="rId2"/>
    <p:sldId id="258" r:id="rId3"/>
    <p:sldId id="257" r:id="rId4"/>
    <p:sldId id="260" r:id="rId5"/>
    <p:sldId id="269" r:id="rId6"/>
    <p:sldId id="26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619ED3-62B8-4CE6-B63B-BBBB2D3553ED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44492D-446E-4A7D-9E80-4166255C7BF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\Desktop\fe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224136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atin typeface="Arial Rounded MT Bold" pitchFamily="34" charset="0"/>
              </a:rPr>
              <a:t>PROBLEMAS</a:t>
            </a:r>
            <a:endParaRPr lang="pt-BR" sz="4800" b="1" dirty="0">
              <a:latin typeface="Arial Rounded MT Bold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16832"/>
            <a:ext cx="7560840" cy="3744416"/>
          </a:xfrm>
        </p:spPr>
        <p:txBody>
          <a:bodyPr>
            <a:normAutofit/>
          </a:bodyPr>
          <a:lstStyle/>
          <a:p>
            <a:pPr algn="just"/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Desorganização dos eventos, sem avisos.</a:t>
            </a:r>
          </a:p>
          <a:p>
            <a:pPr algn="just"/>
            <a:endParaRPr lang="pt-BR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pt-BR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atin typeface="Arial Rounded MT Bold" pitchFamily="34" charset="0"/>
              </a:rPr>
              <a:t>OPORTUNIDADES</a:t>
            </a:r>
            <a:endParaRPr lang="pt-BR" sz="4800" b="1" dirty="0">
              <a:latin typeface="Arial Rounded MT Bold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16832"/>
            <a:ext cx="7560840" cy="4497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Registro de todos os dados dos eventos.</a:t>
            </a:r>
            <a:r>
              <a:rPr lang="pt-BR" sz="4000" dirty="0" smtClean="0"/>
              <a:t>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94122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 smtClean="0">
                <a:latin typeface="Arial Rounded MT Bold" pitchFamily="34" charset="0"/>
              </a:rPr>
              <a:t>MERCADO</a:t>
            </a:r>
            <a:endParaRPr lang="pt-BR" sz="4800" b="1" dirty="0">
              <a:latin typeface="Arial Rounded MT Bold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576" y="1927373"/>
            <a:ext cx="7704856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</a:t>
            </a:r>
            <a:r>
              <a:rPr lang="pt-BR" sz="4000" dirty="0" smtClean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essoas em geral que queiram ter organizado em dia e ter mais controle dos eventos que vai ter.</a:t>
            </a:r>
          </a:p>
        </p:txBody>
      </p:sp>
    </p:spTree>
    <p:extLst>
      <p:ext uri="{BB962C8B-B14F-4D97-AF65-F5344CB8AC3E}">
        <p14:creationId xmlns:p14="http://schemas.microsoft.com/office/powerpoint/2010/main" val="52892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\Desktop\klknlkmç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pt-BR" sz="4800" dirty="0">
                <a:latin typeface="Arial Rounded MT Bold" pitchFamily="34" charset="0"/>
              </a:rPr>
              <a:t>Modelo do Banco</a:t>
            </a:r>
          </a:p>
        </p:txBody>
      </p:sp>
    </p:spTree>
    <p:extLst>
      <p:ext uri="{BB962C8B-B14F-4D97-AF65-F5344CB8AC3E}">
        <p14:creationId xmlns:p14="http://schemas.microsoft.com/office/powerpoint/2010/main" val="145591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7772400" cy="4176464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 smtClean="0">
                <a:latin typeface="Arial Rounded MT Bold" pitchFamily="34" charset="0"/>
              </a:rPr>
              <a:t>OBRIGADO PELA ATENÇÃO!</a:t>
            </a:r>
            <a:r>
              <a:rPr lang="pt-BR" sz="4000" b="1" dirty="0" smtClean="0"/>
              <a:t/>
            </a:r>
            <a:br>
              <a:rPr lang="pt-BR" sz="4000" b="1" dirty="0" smtClean="0"/>
            </a:br>
            <a:r>
              <a:rPr lang="pt-BR" sz="4000" b="1" dirty="0" smtClean="0">
                <a:solidFill>
                  <a:schemeClr val="tx1"/>
                </a:solidFill>
              </a:rPr>
              <a:t/>
            </a:r>
            <a:br>
              <a:rPr lang="pt-BR" sz="4000" b="1" dirty="0" smtClean="0">
                <a:solidFill>
                  <a:schemeClr val="tx1"/>
                </a:solidFill>
              </a:rPr>
            </a:br>
            <a:r>
              <a:rPr lang="pt-BR" sz="4000" b="1" dirty="0">
                <a:solidFill>
                  <a:schemeClr val="tx1"/>
                </a:solidFill>
              </a:rPr>
              <a:t> Cristiane Monteiro </a:t>
            </a:r>
            <a:r>
              <a:rPr lang="pt-BR" sz="4000" b="1" dirty="0" smtClean="0">
                <a:solidFill>
                  <a:schemeClr val="tx1"/>
                </a:solidFill>
              </a:rPr>
              <a:t/>
            </a:r>
            <a:br>
              <a:rPr lang="pt-BR" sz="4000" b="1" dirty="0" smtClean="0">
                <a:solidFill>
                  <a:schemeClr val="tx1"/>
                </a:solidFill>
              </a:rPr>
            </a:br>
            <a:r>
              <a:rPr lang="pt-BR" sz="4000" b="1" dirty="0" smtClean="0">
                <a:solidFill>
                  <a:schemeClr val="tx1"/>
                </a:solidFill>
              </a:rPr>
              <a:t>e</a:t>
            </a:r>
            <a:r>
              <a:rPr lang="pt-BR" sz="4000" b="1" dirty="0">
                <a:solidFill>
                  <a:schemeClr val="tx1"/>
                </a:solidFill>
              </a:rPr>
              <a:t/>
            </a:r>
            <a:br>
              <a:rPr lang="pt-BR" sz="4000" b="1" dirty="0">
                <a:solidFill>
                  <a:schemeClr val="tx1"/>
                </a:solidFill>
              </a:rPr>
            </a:br>
            <a:r>
              <a:rPr lang="pt-BR" sz="4000" b="1" dirty="0">
                <a:solidFill>
                  <a:schemeClr val="tx1"/>
                </a:solidFill>
              </a:rPr>
              <a:t>    </a:t>
            </a:r>
            <a:r>
              <a:rPr lang="pt-BR" sz="4000" b="1" dirty="0" smtClean="0">
                <a:solidFill>
                  <a:schemeClr val="tx1"/>
                </a:solidFill>
              </a:rPr>
              <a:t> </a:t>
            </a:r>
            <a:r>
              <a:rPr lang="pt-BR" sz="4000" b="1" dirty="0">
                <a:solidFill>
                  <a:schemeClr val="tx1"/>
                </a:solidFill>
              </a:rPr>
              <a:t>Maiara </a:t>
            </a:r>
            <a:r>
              <a:rPr lang="pt-BR" sz="4000" b="1" dirty="0" smtClean="0">
                <a:solidFill>
                  <a:schemeClr val="tx1"/>
                </a:solidFill>
              </a:rPr>
              <a:t>Wosniak</a:t>
            </a:r>
            <a:endParaRPr lang="pt-BR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2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o">
  <a:themeElements>
    <a:clrScheme name="Ex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615</TotalTime>
  <Words>44</Words>
  <Application>Microsoft Office PowerPoint</Application>
  <PresentationFormat>Apresentação na tela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Executivo</vt:lpstr>
      <vt:lpstr>Apresentação do PowerPoint</vt:lpstr>
      <vt:lpstr>PROBLEMAS</vt:lpstr>
      <vt:lpstr>OPORTUNIDADES</vt:lpstr>
      <vt:lpstr>MERCADO</vt:lpstr>
      <vt:lpstr>Modelo do Banco</vt:lpstr>
      <vt:lpstr>OBRIGADO PELA ATENÇÃO!   Cristiane Monteiro  e      Maiara Wosniak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</dc:creator>
  <cp:lastModifiedBy>ADM</cp:lastModifiedBy>
  <cp:revision>23</cp:revision>
  <dcterms:created xsi:type="dcterms:W3CDTF">2016-10-17T23:52:02Z</dcterms:created>
  <dcterms:modified xsi:type="dcterms:W3CDTF">2016-10-21T18:53:55Z</dcterms:modified>
</cp:coreProperties>
</file>