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8619ED3-62B8-4CE6-B63B-BBBB2D3553ED}" type="datetimeFigureOut">
              <a:rPr lang="pt-BR" smtClean="0"/>
              <a:t>18/10/2016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C:\Users\ADM\Desktop\titu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28"/>
            <a:ext cx="9144000" cy="687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7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152128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/>
              <a:t>PROBLEMAS</a:t>
            </a:r>
            <a:endParaRPr lang="pt-BR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560840" cy="3744416"/>
          </a:xfrm>
        </p:spPr>
        <p:txBody>
          <a:bodyPr>
            <a:normAutofit/>
          </a:bodyPr>
          <a:lstStyle/>
          <a:p>
            <a:pPr algn="just"/>
            <a:r>
              <a:rPr lang="pt-BR" sz="4000" dirty="0" smtClean="0">
                <a:solidFill>
                  <a:schemeClr val="tx1"/>
                </a:solidFill>
              </a:rPr>
              <a:t>Desorganização dos eventos, avisos em cima da hora, não ter tempo para organizar os convites não saber a quantidade de pessoas que irão comparecer.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7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/>
              <a:t>OPORTUNIDADES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916832"/>
            <a:ext cx="7560840" cy="44973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4000" dirty="0" smtClean="0"/>
              <a:t>Saber quantas  pessoas confirmaram sua presença no evento, para ter  mais precisão no quanto vai ser preciso investir em comes e bebes para que não haja falta nem desperdício.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0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0811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/>
              <a:t>SOLUÇÃO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916832"/>
            <a:ext cx="7632848" cy="44539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 smtClean="0">
                <a:solidFill>
                  <a:schemeClr val="tx1"/>
                </a:solidFill>
              </a:rPr>
              <a:t>UltraFest: Organização dos valores de eventos, sistema de confirmação </a:t>
            </a:r>
            <a:r>
              <a:rPr lang="pt-BR" sz="4000" dirty="0"/>
              <a:t>e</a:t>
            </a:r>
            <a:r>
              <a:rPr lang="pt-BR" sz="4000" dirty="0" smtClean="0">
                <a:solidFill>
                  <a:schemeClr val="tx1"/>
                </a:solidFill>
              </a:rPr>
              <a:t> quantidade de pessoas.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2614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412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/>
              <a:t>MERCADO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927373"/>
            <a:ext cx="7704856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 smtClean="0"/>
              <a:t>Organizadores ou  promotores  de eventos e pessoas em geral que queiram organizar e ter mais controle sobre  suas festas.</a:t>
            </a:r>
          </a:p>
        </p:txBody>
      </p:sp>
    </p:spTree>
    <p:extLst>
      <p:ext uri="{BB962C8B-B14F-4D97-AF65-F5344CB8AC3E}">
        <p14:creationId xmlns:p14="http://schemas.microsoft.com/office/powerpoint/2010/main" val="5289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/>
              <a:t>DIFERENCIAIS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916832"/>
            <a:ext cx="7632848" cy="4209331"/>
          </a:xfrm>
        </p:spPr>
        <p:txBody>
          <a:bodyPr/>
          <a:lstStyle/>
          <a:p>
            <a:pPr marL="0" indent="0" algn="just">
              <a:buNone/>
            </a:pPr>
            <a:r>
              <a:rPr lang="pt-BR" sz="4000" dirty="0" smtClean="0"/>
              <a:t>Os convites dos eventos serão enviados pelo E-mail, ou sms.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0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8229600" cy="1143000"/>
          </a:xfrm>
        </p:spPr>
        <p:txBody>
          <a:bodyPr>
            <a:normAutofit/>
          </a:bodyPr>
          <a:lstStyle/>
          <a:p>
            <a:r>
              <a:rPr lang="pt-BR" sz="4800" b="1" dirty="0" smtClean="0"/>
              <a:t>MODELO DE NEGÓCIOS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916832"/>
            <a:ext cx="7632848" cy="3744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 smtClean="0"/>
              <a:t>Cobrar por cada evento realizado, ou por pessoa que utilizar o sistema.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496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2124" y="836712"/>
            <a:ext cx="7772400" cy="4176464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/>
              <a:t>OBRIGADO PELA ATENÇÃO!</a:t>
            </a:r>
            <a:br>
              <a:rPr lang="pt-BR" sz="4000" b="1" dirty="0" smtClean="0"/>
            </a:br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/>
              <a:t> Cristiane Monteiro </a:t>
            </a:r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 smtClean="0"/>
              <a:t>e</a:t>
            </a:r>
            <a:r>
              <a:rPr lang="pt-BR" sz="4000" b="1" dirty="0"/>
              <a:t/>
            </a:r>
            <a:br>
              <a:rPr lang="pt-BR" sz="4000" b="1" dirty="0"/>
            </a:br>
            <a:r>
              <a:rPr lang="pt-BR" sz="4000" b="1" dirty="0"/>
              <a:t>    </a:t>
            </a:r>
            <a:r>
              <a:rPr lang="pt-BR" sz="4000" b="1" dirty="0" smtClean="0"/>
              <a:t> </a:t>
            </a:r>
            <a:r>
              <a:rPr lang="pt-BR" sz="4000" b="1" dirty="0"/>
              <a:t>Maiara </a:t>
            </a:r>
            <a:r>
              <a:rPr lang="pt-BR" sz="4000" b="1" dirty="0" smtClean="0"/>
              <a:t>Wosniak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8869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154</TotalTime>
  <Words>132</Words>
  <Application>Microsoft Office PowerPoint</Application>
  <PresentationFormat>Apresentação na tela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Adjacência</vt:lpstr>
      <vt:lpstr>Apresentação do PowerPoint</vt:lpstr>
      <vt:lpstr>PROBLEMAS</vt:lpstr>
      <vt:lpstr>OPORTUNIDADES</vt:lpstr>
      <vt:lpstr>SOLUÇÃO</vt:lpstr>
      <vt:lpstr>MERCADO</vt:lpstr>
      <vt:lpstr>DIFERENCIAIS</vt:lpstr>
      <vt:lpstr>MODELO DE NEGÓCIOS</vt:lpstr>
      <vt:lpstr>OBRIGADO PELA ATENÇÃO!   Cristiane Monteiro  e      Maiara Wosniak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</dc:creator>
  <cp:lastModifiedBy>ADM</cp:lastModifiedBy>
  <cp:revision>13</cp:revision>
  <dcterms:created xsi:type="dcterms:W3CDTF">2016-10-17T23:52:02Z</dcterms:created>
  <dcterms:modified xsi:type="dcterms:W3CDTF">2016-10-18T15:56:48Z</dcterms:modified>
</cp:coreProperties>
</file>