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9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7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93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9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60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09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5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28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B60C-C5D2-48D1-B5D4-956F670A19A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4A5E-4949-47A7-BA8D-188077269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7" name="Picture 3" descr="C:\Users\Senai\Downloads\BEM VINDO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11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maioria das pessoas não conhecem todas as lanchonetes da cidade;</a:t>
            </a:r>
          </a:p>
          <a:p>
            <a:r>
              <a:rPr lang="pt-BR" dirty="0"/>
              <a:t>As pessoas deixam de frequentar a lanchonetes por não saber o preço e a qualidade, na maioria dos casos.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86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site onde os clientes possam avaliar as lanchonetes, para que outros clientes possam saber qual a qualidade da mesma. </a:t>
            </a:r>
          </a:p>
        </p:txBody>
      </p:sp>
    </p:spTree>
    <p:extLst>
      <p:ext uri="{BB962C8B-B14F-4D97-AF65-F5344CB8AC3E}">
        <p14:creationId xmlns:p14="http://schemas.microsoft.com/office/powerpoint/2010/main" val="354217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Oportunidade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Nós vimos a oportunidade de criar um site para mostrar as pessoas a qualidade do estabelecimento antes de frequentar.</a:t>
            </a:r>
          </a:p>
        </p:txBody>
      </p:sp>
    </p:spTree>
    <p:extLst>
      <p:ext uri="{BB962C8B-B14F-4D97-AF65-F5344CB8AC3E}">
        <p14:creationId xmlns:p14="http://schemas.microsoft.com/office/powerpoint/2010/main" val="57754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Donos de lanchonetes </a:t>
            </a:r>
          </a:p>
          <a:p>
            <a:r>
              <a:rPr lang="pt-BR" dirty="0"/>
              <a:t>Clientes. </a:t>
            </a:r>
          </a:p>
        </p:txBody>
      </p:sp>
    </p:spTree>
    <p:extLst>
      <p:ext uri="{BB962C8B-B14F-4D97-AF65-F5344CB8AC3E}">
        <p14:creationId xmlns:p14="http://schemas.microsoft.com/office/powerpoint/2010/main" val="34412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Bom nó ainda não encontramos um site que qualifique lanchonetes, mas pode ser que exista sim.</a:t>
            </a:r>
          </a:p>
        </p:txBody>
      </p:sp>
    </p:spTree>
    <p:extLst>
      <p:ext uri="{BB962C8B-B14F-4D97-AF65-F5344CB8AC3E}">
        <p14:creationId xmlns:p14="http://schemas.microsoft.com/office/powerpoint/2010/main" val="318385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nosso diferencial é que nós damos a oportunidade do cliente ver a qualidade da lanchonete antes mesmo de frequentar. </a:t>
            </a:r>
          </a:p>
        </p:txBody>
      </p:sp>
    </p:spTree>
    <p:extLst>
      <p:ext uri="{BB962C8B-B14F-4D97-AF65-F5344CB8AC3E}">
        <p14:creationId xmlns:p14="http://schemas.microsoft.com/office/powerpoint/2010/main" val="29646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</a:t>
            </a:r>
            <a:r>
              <a:rPr lang="pt-BR"/>
              <a:t>do Banco de Dados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84" t="15061" r="31443" b="11217"/>
          <a:stretch/>
        </p:blipFill>
        <p:spPr>
          <a:xfrm>
            <a:off x="481532" y="1417638"/>
            <a:ext cx="7682942" cy="49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Talita </a:t>
            </a:r>
            <a:r>
              <a:rPr lang="pt-BR"/>
              <a:t>e Gilvan </a:t>
            </a:r>
          </a:p>
        </p:txBody>
      </p:sp>
    </p:spTree>
    <p:extLst>
      <p:ext uri="{BB962C8B-B14F-4D97-AF65-F5344CB8AC3E}">
        <p14:creationId xmlns:p14="http://schemas.microsoft.com/office/powerpoint/2010/main" val="175772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135</Words>
  <Application>Microsoft Office PowerPoint</Application>
  <PresentationFormat>Apresentação na tela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Problemas </vt:lpstr>
      <vt:lpstr>Solução</vt:lpstr>
      <vt:lpstr>Oportunidade </vt:lpstr>
      <vt:lpstr>Mercado</vt:lpstr>
      <vt:lpstr>Concorrentes </vt:lpstr>
      <vt:lpstr>Diferencias </vt:lpstr>
      <vt:lpstr>Modelo do Banco de Dados</vt:lpstr>
      <vt:lpstr>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</dc:creator>
  <cp:lastModifiedBy>JOAO LUCAS VISACO DE QUEIROZ FONSECA</cp:lastModifiedBy>
  <cp:revision>11</cp:revision>
  <dcterms:created xsi:type="dcterms:W3CDTF">2016-10-19T16:29:14Z</dcterms:created>
  <dcterms:modified xsi:type="dcterms:W3CDTF">2016-10-20T19:16:58Z</dcterms:modified>
</cp:coreProperties>
</file>