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87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96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04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00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4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03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81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29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8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37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7E35-4033-4E03-9FC6-0193903AC20D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DDEA-CDC6-41EA-B011-DC54855FA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79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6"/>
            <a:ext cx="913463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251520" y="1916832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pt-BR" sz="2400" b="1" u="none" dirty="0" smtClean="0"/>
          </a:p>
          <a:p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250"/>
            <a:ext cx="2195736" cy="69721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2996952"/>
            <a:ext cx="4788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872" indent="0">
              <a:buNone/>
            </a:pPr>
            <a:r>
              <a:rPr lang="pt-BR" dirty="0" smtClean="0"/>
              <a:t>O </a:t>
            </a:r>
            <a:r>
              <a:rPr lang="pt-BR" b="1" dirty="0" smtClean="0"/>
              <a:t>Elefra O.S </a:t>
            </a:r>
            <a:r>
              <a:rPr lang="pt-BR" dirty="0" smtClean="0"/>
              <a:t>é uma ferramenta que irá auxiliar </a:t>
            </a:r>
          </a:p>
          <a:p>
            <a:pPr marL="118872" indent="0">
              <a:buNone/>
            </a:pPr>
            <a:r>
              <a:rPr lang="pt-BR" dirty="0" smtClean="0"/>
              <a:t>o eletricista que atua no ramo </a:t>
            </a:r>
          </a:p>
          <a:p>
            <a:pPr marL="118872" indent="0">
              <a:buNone/>
            </a:pPr>
            <a:r>
              <a:rPr lang="pt-BR" dirty="0" smtClean="0"/>
              <a:t>de aviários  para organizar as </a:t>
            </a:r>
          </a:p>
          <a:p>
            <a:pPr marL="118872" indent="0">
              <a:buNone/>
            </a:pPr>
            <a:r>
              <a:rPr lang="pt-BR" dirty="0" smtClean="0"/>
              <a:t>suas tarefas e controle de suas rotinas no dia a dia.</a:t>
            </a:r>
          </a:p>
          <a:p>
            <a:pPr marL="118872" indent="0">
              <a:buNone/>
            </a:pPr>
            <a:r>
              <a:rPr lang="pt-BR" dirty="0" smtClean="0"/>
              <a:t>Facilitando a relação entre o eletricista e o avicultor.</a:t>
            </a:r>
          </a:p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92369"/>
            <a:ext cx="4032447" cy="2896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091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27143"/>
            <a:ext cx="92738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" y="1700808"/>
            <a:ext cx="2119044" cy="59345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51520" y="2780928"/>
            <a:ext cx="39604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Nós do Elefra O.S temos como objetivo agilizarmos  a vida de nossos clientes que tem problemas </a:t>
            </a:r>
            <a:r>
              <a:rPr lang="pt-BR" sz="2000" dirty="0"/>
              <a:t> </a:t>
            </a:r>
            <a:r>
              <a:rPr lang="pt-BR" sz="2000" dirty="0" smtClean="0"/>
              <a:t>elétricos em seus aviários, só usando o computador ou smartphone.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1" y="4005064"/>
            <a:ext cx="4464496" cy="19442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011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" y="0"/>
            <a:ext cx="913463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0808"/>
            <a:ext cx="1619672" cy="50506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9512" y="2708920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Iremos atuar juntamente com os Eletricista autônomos na execução de suas tarefas assim facilitando a relação entre o eletricista e o avicultor. </a:t>
            </a:r>
          </a:p>
          <a:p>
            <a:endParaRPr lang="pt-BR" dirty="0"/>
          </a:p>
          <a:p>
            <a:r>
              <a:rPr lang="pt-BR" dirty="0"/>
              <a:t>Diminuir as falhas dentro da comunicação do eletricista </a:t>
            </a:r>
            <a:r>
              <a:rPr lang="pt-BR"/>
              <a:t>e </a:t>
            </a:r>
            <a:r>
              <a:rPr lang="pt-BR" smtClean="0"/>
              <a:t>avicultor e </a:t>
            </a:r>
            <a:r>
              <a:rPr lang="pt-BR" dirty="0"/>
              <a:t>diminuir o tempo de resposta para solicitação de </a:t>
            </a:r>
            <a:r>
              <a:rPr lang="pt-BR" dirty="0" smtClean="0"/>
              <a:t>serviços. 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098" name="Picture 2" descr="Resultado de imagem para problema 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855" y="2251903"/>
            <a:ext cx="3868688" cy="386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2107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1203"/>
            <a:ext cx="1596785" cy="46964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39552" y="2492896"/>
            <a:ext cx="741682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.</a:t>
            </a:r>
            <a:r>
              <a:rPr lang="pt-BR" dirty="0" smtClean="0"/>
              <a:t>Para eletricistas </a:t>
            </a:r>
            <a:r>
              <a:rPr lang="pt-PT" dirty="0" smtClean="0"/>
              <a:t>Autônomos.</a:t>
            </a:r>
            <a:endParaRPr lang="pt-PT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sz="4000" dirty="0" smtClean="0"/>
              <a:t>.</a:t>
            </a:r>
            <a:r>
              <a:rPr lang="pt-BR" dirty="0" smtClean="0"/>
              <a:t>Para avicultores 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477" y="4255509"/>
            <a:ext cx="4427984" cy="2570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91619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1897928" cy="43204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55576" y="2469735"/>
            <a:ext cx="806489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.</a:t>
            </a:r>
            <a:r>
              <a:rPr lang="pt-BR" dirty="0" smtClean="0"/>
              <a:t>Falta de controle de tarefas. </a:t>
            </a:r>
          </a:p>
          <a:p>
            <a:endParaRPr lang="pt-BR" dirty="0" smtClean="0"/>
          </a:p>
          <a:p>
            <a:r>
              <a:rPr lang="pt-BR" sz="4000" dirty="0" smtClean="0"/>
              <a:t>.</a:t>
            </a:r>
            <a:r>
              <a:rPr lang="pt-BR" dirty="0" smtClean="0"/>
              <a:t>Falha no registro de solicitação de serviço  . </a:t>
            </a:r>
          </a:p>
          <a:p>
            <a:endParaRPr lang="pt-BR" dirty="0"/>
          </a:p>
          <a:p>
            <a:r>
              <a:rPr lang="pt-BR" sz="4000" dirty="0" smtClean="0"/>
              <a:t>.</a:t>
            </a:r>
            <a:r>
              <a:rPr lang="pt-BR" dirty="0" smtClean="0"/>
              <a:t>Desorganização das tarefas do </a:t>
            </a:r>
            <a:r>
              <a:rPr lang="pt-BR" dirty="0" err="1" smtClean="0"/>
              <a:t>eletrecista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0122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763" y="2132856"/>
            <a:ext cx="2931790" cy="29317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72" y="5373215"/>
            <a:ext cx="1894171" cy="6426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86582"/>
            <a:ext cx="2787774" cy="32866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30" y="5594221"/>
            <a:ext cx="2659034" cy="4886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48149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394709" y="2967335"/>
            <a:ext cx="354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endParaRPr lang="pt-BR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tângulo 3"/>
          <p:cNvSpPr/>
          <p:nvPr/>
        </p:nvSpPr>
        <p:spPr>
          <a:xfrm>
            <a:off x="4479630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BR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82932" y="2967335"/>
            <a:ext cx="7978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Obrigado pela sua atenção 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0088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138</Words>
  <Application>Microsoft Office PowerPoint</Application>
  <PresentationFormat>Apresentação na tela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Senai</dc:creator>
  <cp:lastModifiedBy>ADM</cp:lastModifiedBy>
  <cp:revision>22</cp:revision>
  <dcterms:created xsi:type="dcterms:W3CDTF">2016-10-21T17:50:09Z</dcterms:created>
  <dcterms:modified xsi:type="dcterms:W3CDTF">2016-10-25T16:09:28Z</dcterms:modified>
</cp:coreProperties>
</file>