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8" r:id="rId7"/>
    <p:sldId id="266" r:id="rId8"/>
    <p:sldId id="26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7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6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4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0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4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3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81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29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8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37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7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6"/>
            <a:ext cx="9134631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251520" y="1916832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pt-BR" sz="2400" b="1" u="none" dirty="0" smtClean="0"/>
          </a:p>
          <a:p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251"/>
            <a:ext cx="1979712" cy="628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0" y="2996952"/>
            <a:ext cx="4788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872" indent="0">
              <a:buNone/>
            </a:pPr>
            <a:r>
              <a:rPr lang="pt-BR" dirty="0" smtClean="0"/>
              <a:t>O </a:t>
            </a:r>
            <a:r>
              <a:rPr lang="pt-BR" b="1" dirty="0" smtClean="0"/>
              <a:t>Elefra O.S </a:t>
            </a:r>
            <a:r>
              <a:rPr lang="pt-BR" dirty="0" smtClean="0"/>
              <a:t>é uma ferramenta que irá auxiliar </a:t>
            </a:r>
          </a:p>
          <a:p>
            <a:pPr marL="118872" indent="0">
              <a:buNone/>
            </a:pPr>
            <a:r>
              <a:rPr lang="pt-BR" dirty="0" smtClean="0"/>
              <a:t>o eletricista que atua no ramo </a:t>
            </a:r>
          </a:p>
          <a:p>
            <a:pPr marL="118872" indent="0">
              <a:buNone/>
            </a:pPr>
            <a:r>
              <a:rPr lang="pt-BR" dirty="0" smtClean="0"/>
              <a:t>de aviários  para organizar as </a:t>
            </a:r>
          </a:p>
          <a:p>
            <a:pPr marL="118872" indent="0">
              <a:buNone/>
            </a:pPr>
            <a:r>
              <a:rPr lang="pt-BR" dirty="0" smtClean="0"/>
              <a:t>suas tarefas e controle de suas rotinas no dia a dia.</a:t>
            </a:r>
          </a:p>
          <a:p>
            <a:pPr marL="118872" indent="0">
              <a:buNone/>
            </a:pPr>
            <a:r>
              <a:rPr lang="pt-BR" dirty="0" smtClean="0"/>
              <a:t>Facilitando a relação entre o eletricista e o avicultor.</a:t>
            </a:r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92369"/>
            <a:ext cx="4032447" cy="28968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09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7143"/>
            <a:ext cx="927380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10" y="1700808"/>
            <a:ext cx="2119044" cy="593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251520" y="2780928"/>
            <a:ext cx="39604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Nós do </a:t>
            </a:r>
            <a:r>
              <a:rPr lang="pt-BR" sz="2000" b="1" dirty="0" smtClean="0"/>
              <a:t>Elefra O.S </a:t>
            </a:r>
            <a:r>
              <a:rPr lang="pt-BR" sz="2000" dirty="0" smtClean="0"/>
              <a:t>temos como objetivo agilizarmos  a vida de nossos clientes que tem problemas </a:t>
            </a:r>
            <a:r>
              <a:rPr lang="pt-BR" sz="2000" dirty="0"/>
              <a:t> </a:t>
            </a:r>
            <a:r>
              <a:rPr lang="pt-BR" sz="2000" dirty="0" smtClean="0"/>
              <a:t>elétricos em seus aviários, só usando o computador ou smartphone.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1" y="4005064"/>
            <a:ext cx="4464496" cy="1944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1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" y="0"/>
            <a:ext cx="9134631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0808"/>
            <a:ext cx="1619672" cy="505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179512" y="2708920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Iremos atuar juntamente com os Eletricista autônomos na execução de suas tarefas assim facilitando a relação entre o eletricista e o avicultor. </a:t>
            </a:r>
          </a:p>
          <a:p>
            <a:endParaRPr lang="pt-BR" dirty="0"/>
          </a:p>
          <a:p>
            <a:r>
              <a:rPr lang="pt-BR" dirty="0"/>
              <a:t>Diminuir as falhas dentro da comunicação do eletricista </a:t>
            </a:r>
            <a:r>
              <a:rPr lang="pt-BR"/>
              <a:t>e </a:t>
            </a:r>
            <a:r>
              <a:rPr lang="pt-BR" smtClean="0"/>
              <a:t>avicultor e </a:t>
            </a:r>
            <a:r>
              <a:rPr lang="pt-BR" dirty="0"/>
              <a:t>diminuir o tempo de resposta para solicitação de </a:t>
            </a:r>
            <a:r>
              <a:rPr lang="pt-BR" dirty="0" smtClean="0"/>
              <a:t>serviços. 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8" name="Picture 2" descr="Resultado de imagem para problema 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855" y="2251903"/>
            <a:ext cx="3868688" cy="386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210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203"/>
            <a:ext cx="1596785" cy="469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539552" y="2492896"/>
            <a:ext cx="74168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.</a:t>
            </a:r>
            <a:r>
              <a:rPr lang="pt-BR" dirty="0" smtClean="0"/>
              <a:t>Para eletricistas </a:t>
            </a:r>
            <a:r>
              <a:rPr lang="pt-PT" dirty="0" smtClean="0"/>
              <a:t>Autônomos.</a:t>
            </a:r>
            <a:endParaRPr lang="pt-PT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4000" dirty="0" smtClean="0"/>
              <a:t>.</a:t>
            </a:r>
            <a:r>
              <a:rPr lang="pt-BR" dirty="0" smtClean="0"/>
              <a:t>Para avicultores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17348"/>
            <a:ext cx="4427984" cy="2570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91619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897928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755576" y="2469735"/>
            <a:ext cx="80648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.</a:t>
            </a:r>
            <a:r>
              <a:rPr lang="pt-BR" dirty="0" smtClean="0"/>
              <a:t>Falta de controle de tarefas. </a:t>
            </a:r>
          </a:p>
          <a:p>
            <a:endParaRPr lang="pt-BR" dirty="0" smtClean="0"/>
          </a:p>
          <a:p>
            <a:r>
              <a:rPr lang="pt-BR" sz="4000" dirty="0" smtClean="0"/>
              <a:t>.</a:t>
            </a:r>
            <a:r>
              <a:rPr lang="pt-BR" dirty="0" smtClean="0"/>
              <a:t>Falha no registro de solicitação de serviço  . </a:t>
            </a:r>
          </a:p>
          <a:p>
            <a:endParaRPr lang="pt-BR" dirty="0"/>
          </a:p>
          <a:p>
            <a:r>
              <a:rPr lang="pt-BR" sz="4000" dirty="0" smtClean="0"/>
              <a:t>.</a:t>
            </a:r>
            <a:r>
              <a:rPr lang="pt-BR" dirty="0" smtClean="0"/>
              <a:t>Desorganização das tarefas do eletricista.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122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6" y="1556792"/>
            <a:ext cx="1704189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916833"/>
            <a:ext cx="8280920" cy="47079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22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16" y="5761575"/>
            <a:ext cx="1894171" cy="6426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86582"/>
            <a:ext cx="2787774" cy="32866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0" y="5594221"/>
            <a:ext cx="2659034" cy="4886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88841"/>
            <a:ext cx="2504251" cy="34563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848149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94709" y="2967335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endParaRPr lang="pt-B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4479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1520" y="2574196"/>
            <a:ext cx="82089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 pela sua atenção 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360" y="3429000"/>
            <a:ext cx="90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------------------------------------------------------------------------------------------------------------------------------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22048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140</Words>
  <Application>Microsoft Office PowerPoint</Application>
  <PresentationFormat>Apresentação na tela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</dc:creator>
  <cp:lastModifiedBy>ADM</cp:lastModifiedBy>
  <cp:revision>34</cp:revision>
  <dcterms:created xsi:type="dcterms:W3CDTF">2016-10-21T17:50:09Z</dcterms:created>
  <dcterms:modified xsi:type="dcterms:W3CDTF">2016-10-25T18:25:58Z</dcterms:modified>
</cp:coreProperties>
</file>