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89C"/>
    <a:srgbClr val="BEBEBE"/>
    <a:srgbClr val="B6B6B6"/>
    <a:srgbClr val="CBCBCB"/>
    <a:srgbClr val="A3A3A3"/>
    <a:srgbClr val="AE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-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10DBE-88C5-40E1-AE5C-87CF377AB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B0FA67-3350-446C-AB88-82345E57B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0AF1B1-7E80-40EA-9396-3E42F15B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D8BBCA-35E1-45D1-A853-A3D3AB9C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2B664B-7EFC-4A8B-92D9-43843FA2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30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B703C-DFF3-4D1E-BD69-2C13A319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9B2551-FD51-41BC-A7B0-07FD07A2A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2C5D1-26EC-4FB4-83BD-A198BF6B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7671D4-DDF0-4906-B962-F9A0A6F9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AA1DA3-F005-452B-8466-6B6D6411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48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8EE668-1D13-40FD-A14D-2FD9338F4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6B6184-A1D7-4E10-9FED-2197DFAC3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73A344-1C64-480D-9CFB-C2B88892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08DB9A-F389-441A-B511-F113187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5BA617-E061-4361-893A-E0997118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37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E7CD5-04F4-4E73-94A0-ABAD1373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91C1BC-8C74-404F-9797-D5525D647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F8E7EE-925D-44BC-A4B7-FAE2D6EB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BC3AB7-731F-40E3-AE54-03E4B50F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8517E2-66D1-427A-8309-2C03F24A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8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8C508-FA26-42FD-80B3-86CA9198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469DA4-E9AD-4D5C-B5BD-820850A1E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572B17-38FD-4B97-A114-E61709BE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A413DB-D288-403E-BAC0-5445D074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175F09-2F82-4454-8ACF-C9C38F3C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43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4CEA1-C245-417D-AA58-BFBAA0F8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2F34D-985D-4203-ABAA-2A91D29D5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365B9C-98C6-43D3-9CDA-927BD8E5E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3C642-ADB3-4CE3-AD94-FD6ED18C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3123D7-7E6D-4CB0-8AB8-CD477707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914638-6EB1-4A86-9DF5-CD789A43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51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4F0D1-7D34-4476-8D67-1896E431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CB3AEC-E5CF-45D9-BF64-F1CE4C04A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E129CA-C7D3-4C7C-B617-A75D4E842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DC41766-E13F-4CDF-9626-D976F5677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2612D0-EC83-4838-B2C9-62F607F45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9007E7-3CD6-4A83-9058-66CEC3CD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2B51C5-0932-4FAE-8CBC-7B71A10F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BB0B90-64A4-4F03-BD03-FA6B4674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10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C5932-315C-4DE9-8694-6272F7EB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07BF20-AD0C-44E3-9CEB-CC649473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B04C70-3A81-4BF4-B6A6-9EC7A902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8D6AD1-3DFE-482B-9BD9-0FA003F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13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7751BF-55DB-4E44-8AB2-3EC62BC5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5F0859-136C-48DF-A895-E3D9E8E4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8F5317-BC2D-4772-8FEB-26AC5945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60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0DEBD-6A93-469B-B011-AA32B3AE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648CE-7D41-45CE-99F3-8965AD7E5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CCCFD1-7433-4AA6-B6D4-24AB6471E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3C03B5-B524-470D-BD3D-56BA88F4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3358C9-F919-4AB7-8366-9876FEAD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92A5BD-FFDB-463C-B928-5185F9FC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1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4553F-34D5-4033-A2DD-F93A02C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CF362E-F45B-41D5-B789-D0F109404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BCC13E-19FC-4C69-9F74-55B3CB32E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434AB6-F4B2-41DB-821C-47F75C29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8855-E0D2-4F6E-B4C0-4EADC6426C1C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752DAD-9151-4089-823C-A7E5FAEC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77A1B8-DBF0-4C2F-9C39-3BBEAEB8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61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605D4C-B36D-4292-80EA-833CEE58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3FBDEC-B549-4C05-993E-F6FE027F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B49D84-A994-4477-81CE-1342B852A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88855-E0D2-4F6E-B4C0-4EADC6426C1C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0FD327-3EC1-4608-BD07-237AC7C70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76FEE0-D848-4BEF-886C-CE367C657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7E83D-AE58-4CD7-8AD3-005DC2978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46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9B089A1-0A6E-43AD-ABF8-AFC53C9954A5}"/>
              </a:ext>
            </a:extLst>
          </p:cNvPr>
          <p:cNvGrpSpPr/>
          <p:nvPr/>
        </p:nvGrpSpPr>
        <p:grpSpPr>
          <a:xfrm>
            <a:off x="3543970" y="1988324"/>
            <a:ext cx="5622065" cy="1920624"/>
            <a:chOff x="3543970" y="1988324"/>
            <a:chExt cx="5622065" cy="1920624"/>
          </a:xfrm>
        </p:grpSpPr>
        <p:sp>
          <p:nvSpPr>
            <p:cNvPr id="5" name="Título 1">
              <a:extLst>
                <a:ext uri="{FF2B5EF4-FFF2-40B4-BE49-F238E27FC236}">
                  <a16:creationId xmlns:a16="http://schemas.microsoft.com/office/drawing/2014/main" id="{79DA3F93-BFDE-4330-B3DB-EE352964F8B1}"/>
                </a:ext>
              </a:extLst>
            </p:cNvPr>
            <p:cNvSpPr txBox="1">
              <a:spLocks/>
            </p:cNvSpPr>
            <p:nvPr/>
          </p:nvSpPr>
          <p:spPr>
            <a:xfrm>
              <a:off x="3760430" y="2476597"/>
              <a:ext cx="5268256" cy="9607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0" spc="-300" dirty="0">
                  <a:latin typeface="Loew Heavy" panose="00000A00000000000000" pitchFamily="50" charset="0"/>
                </a:rPr>
                <a:t>COSMOS</a:t>
              </a:r>
              <a:r>
                <a:rPr lang="pt-BR" sz="6000" spc="-300" dirty="0">
                  <a:solidFill>
                    <a:srgbClr val="2A689C"/>
                  </a:solidFill>
                  <a:latin typeface="Loew Heavy" panose="00000A00000000000000" pitchFamily="50" charset="0"/>
                </a:rPr>
                <a:t>ERP</a:t>
              </a:r>
            </a:p>
          </p:txBody>
        </p:sp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14504CF8-A019-4B1E-BD26-42BAC14D7865}"/>
                </a:ext>
              </a:extLst>
            </p:cNvPr>
            <p:cNvSpPr/>
            <p:nvPr/>
          </p:nvSpPr>
          <p:spPr>
            <a:xfrm rot="8494545" flipH="1" flipV="1">
              <a:off x="7675620" y="2174075"/>
              <a:ext cx="713602" cy="622548"/>
            </a:xfrm>
            <a:custGeom>
              <a:avLst/>
              <a:gdLst>
                <a:gd name="connsiteX0" fmla="*/ 1296063 w 2592126"/>
                <a:gd name="connsiteY0" fmla="*/ 0 h 2592000"/>
                <a:gd name="connsiteX1" fmla="*/ 2592126 w 2592126"/>
                <a:gd name="connsiteY1" fmla="*/ 1296000 h 2592000"/>
                <a:gd name="connsiteX2" fmla="*/ 1296062 w 2592126"/>
                <a:gd name="connsiteY2" fmla="*/ 1296000 h 2592000"/>
                <a:gd name="connsiteX3" fmla="*/ 1296062 w 2592126"/>
                <a:gd name="connsiteY3" fmla="*/ 2592000 h 2592000"/>
                <a:gd name="connsiteX4" fmla="*/ 1163548 w 2592126"/>
                <a:gd name="connsiteY4" fmla="*/ 2585309 h 2592000"/>
                <a:gd name="connsiteX5" fmla="*/ 0 w 2592126"/>
                <a:gd name="connsiteY5" fmla="*/ 1296000 h 2592000"/>
                <a:gd name="connsiteX6" fmla="*/ 1296063 w 2592126"/>
                <a:gd name="connsiteY6" fmla="*/ 0 h 2592000"/>
                <a:gd name="connsiteX0" fmla="*/ 1296062 w 2592126"/>
                <a:gd name="connsiteY0" fmla="*/ 1296000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6" fmla="*/ 1387502 w 2592126"/>
                <a:gd name="connsiteY6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7" fmla="*/ 1387502 w 2592126"/>
                <a:gd name="connsiteY7" fmla="*/ 1387440 h 2592000"/>
                <a:gd name="connsiteX0" fmla="*/ 1296062 w 2592126"/>
                <a:gd name="connsiteY0" fmla="*/ 1296000 h 2592000"/>
                <a:gd name="connsiteX1" fmla="*/ 1288989 w 2592126"/>
                <a:gd name="connsiteY1" fmla="*/ 1393566 h 2592000"/>
                <a:gd name="connsiteX2" fmla="*/ 1296062 w 2592126"/>
                <a:gd name="connsiteY2" fmla="*/ 2592000 h 2592000"/>
                <a:gd name="connsiteX3" fmla="*/ 1163548 w 2592126"/>
                <a:gd name="connsiteY3" fmla="*/ 2585309 h 2592000"/>
                <a:gd name="connsiteX4" fmla="*/ 0 w 2592126"/>
                <a:gd name="connsiteY4" fmla="*/ 1296000 h 2592000"/>
                <a:gd name="connsiteX5" fmla="*/ 1296063 w 2592126"/>
                <a:gd name="connsiteY5" fmla="*/ 0 h 2592000"/>
                <a:gd name="connsiteX6" fmla="*/ 2592126 w 2592126"/>
                <a:gd name="connsiteY6" fmla="*/ 1296000 h 2592000"/>
                <a:gd name="connsiteX0" fmla="*/ 1288989 w 2592126"/>
                <a:gd name="connsiteY0" fmla="*/ 1393566 h 2592000"/>
                <a:gd name="connsiteX1" fmla="*/ 1296062 w 2592126"/>
                <a:gd name="connsiteY1" fmla="*/ 2592000 h 2592000"/>
                <a:gd name="connsiteX2" fmla="*/ 1163548 w 2592126"/>
                <a:gd name="connsiteY2" fmla="*/ 2585309 h 2592000"/>
                <a:gd name="connsiteX3" fmla="*/ 0 w 2592126"/>
                <a:gd name="connsiteY3" fmla="*/ 1296000 h 2592000"/>
                <a:gd name="connsiteX4" fmla="*/ 1296063 w 2592126"/>
                <a:gd name="connsiteY4" fmla="*/ 0 h 2592000"/>
                <a:gd name="connsiteX5" fmla="*/ 2592126 w 2592126"/>
                <a:gd name="connsiteY5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296062 w 2592126"/>
                <a:gd name="connsiteY0" fmla="*/ 2592000 h 2592000"/>
                <a:gd name="connsiteX1" fmla="*/ 1163548 w 2592126"/>
                <a:gd name="connsiteY1" fmla="*/ 2585309 h 2592000"/>
                <a:gd name="connsiteX2" fmla="*/ 0 w 2592126"/>
                <a:gd name="connsiteY2" fmla="*/ 1296000 h 2592000"/>
                <a:gd name="connsiteX3" fmla="*/ 1296063 w 2592126"/>
                <a:gd name="connsiteY3" fmla="*/ 0 h 2592000"/>
                <a:gd name="connsiteX4" fmla="*/ 2592126 w 2592126"/>
                <a:gd name="connsiteY4" fmla="*/ 1296000 h 2592000"/>
                <a:gd name="connsiteX0" fmla="*/ 1163548 w 2592126"/>
                <a:gd name="connsiteY0" fmla="*/ 2585309 h 2585309"/>
                <a:gd name="connsiteX1" fmla="*/ 0 w 2592126"/>
                <a:gd name="connsiteY1" fmla="*/ 1296000 h 2585309"/>
                <a:gd name="connsiteX2" fmla="*/ 1296063 w 2592126"/>
                <a:gd name="connsiteY2" fmla="*/ 0 h 2585309"/>
                <a:gd name="connsiteX3" fmla="*/ 2592126 w 2592126"/>
                <a:gd name="connsiteY3" fmla="*/ 1296000 h 2585309"/>
                <a:gd name="connsiteX0" fmla="*/ 0 w 2592126"/>
                <a:gd name="connsiteY0" fmla="*/ 1296000 h 1296000"/>
                <a:gd name="connsiteX1" fmla="*/ 1296063 w 2592126"/>
                <a:gd name="connsiteY1" fmla="*/ 0 h 1296000"/>
                <a:gd name="connsiteX2" fmla="*/ 2592126 w 2592126"/>
                <a:gd name="connsiteY2" fmla="*/ 1296000 h 1296000"/>
                <a:gd name="connsiteX0" fmla="*/ 0 w 1296063"/>
                <a:gd name="connsiteY0" fmla="*/ 0 h 1296000"/>
                <a:gd name="connsiteX1" fmla="*/ 1296063 w 1296063"/>
                <a:gd name="connsiteY1" fmla="*/ 1296000 h 1296000"/>
                <a:gd name="connsiteX0" fmla="*/ 0 w 1305367"/>
                <a:gd name="connsiteY0" fmla="*/ 1 h 1347699"/>
                <a:gd name="connsiteX1" fmla="*/ 1305367 w 1305367"/>
                <a:gd name="connsiteY1" fmla="*/ 1347699 h 1347699"/>
                <a:gd name="connsiteX0" fmla="*/ 0 w 1362185"/>
                <a:gd name="connsiteY0" fmla="*/ 1 h 1446195"/>
                <a:gd name="connsiteX1" fmla="*/ 1362185 w 1362185"/>
                <a:gd name="connsiteY1" fmla="*/ 1446196 h 144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2185" h="1446195">
                  <a:moveTo>
                    <a:pt x="0" y="1"/>
                  </a:moveTo>
                  <a:cubicBezTo>
                    <a:pt x="715796" y="1"/>
                    <a:pt x="1362185" y="730435"/>
                    <a:pt x="1362185" y="1446196"/>
                  </a:cubicBezTo>
                </a:path>
              </a:pathLst>
            </a:cu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2ADAA12A-A516-46DE-9409-CEE00679EF7E}"/>
                </a:ext>
              </a:extLst>
            </p:cNvPr>
            <p:cNvSpPr/>
            <p:nvPr/>
          </p:nvSpPr>
          <p:spPr>
            <a:xfrm rot="16200000">
              <a:off x="7349404" y="2091075"/>
              <a:ext cx="1610315" cy="1700757"/>
            </a:xfrm>
            <a:custGeom>
              <a:avLst/>
              <a:gdLst>
                <a:gd name="connsiteX0" fmla="*/ 2075417 w 2075417"/>
                <a:gd name="connsiteY0" fmla="*/ 762205 h 1804892"/>
                <a:gd name="connsiteX1" fmla="*/ 1032729 w 2075417"/>
                <a:gd name="connsiteY1" fmla="*/ 1804892 h 1804892"/>
                <a:gd name="connsiteX2" fmla="*/ 11225 w 2075417"/>
                <a:gd name="connsiteY2" fmla="*/ 972343 h 1804892"/>
                <a:gd name="connsiteX3" fmla="*/ 0 w 2075417"/>
                <a:gd name="connsiteY3" fmla="*/ 898792 h 1804892"/>
                <a:gd name="connsiteX4" fmla="*/ 19830 w 2075417"/>
                <a:gd name="connsiteY4" fmla="*/ 900791 h 1804892"/>
                <a:gd name="connsiteX5" fmla="*/ 1466741 w 2075417"/>
                <a:gd name="connsiteY5" fmla="*/ 900792 h 1804892"/>
                <a:gd name="connsiteX6" fmla="*/ 1739825 w 2075417"/>
                <a:gd name="connsiteY6" fmla="*/ 627708 h 1804892"/>
                <a:gd name="connsiteX7" fmla="*/ 1739825 w 2075417"/>
                <a:gd name="connsiteY7" fmla="*/ 0 h 1804892"/>
                <a:gd name="connsiteX8" fmla="*/ 1770021 w 2075417"/>
                <a:gd name="connsiteY8" fmla="*/ 24914 h 1804892"/>
                <a:gd name="connsiteX9" fmla="*/ 2075417 w 2075417"/>
                <a:gd name="connsiteY9" fmla="*/ 762205 h 1804892"/>
                <a:gd name="connsiteX0" fmla="*/ 1466741 w 2075417"/>
                <a:gd name="connsiteY0" fmla="*/ 900792 h 1804892"/>
                <a:gd name="connsiteX1" fmla="*/ 1739825 w 2075417"/>
                <a:gd name="connsiteY1" fmla="*/ 627708 h 1804892"/>
                <a:gd name="connsiteX2" fmla="*/ 1739825 w 2075417"/>
                <a:gd name="connsiteY2" fmla="*/ 0 h 1804892"/>
                <a:gd name="connsiteX3" fmla="*/ 1770021 w 2075417"/>
                <a:gd name="connsiteY3" fmla="*/ 24914 h 1804892"/>
                <a:gd name="connsiteX4" fmla="*/ 2075417 w 2075417"/>
                <a:gd name="connsiteY4" fmla="*/ 762205 h 1804892"/>
                <a:gd name="connsiteX5" fmla="*/ 1032729 w 2075417"/>
                <a:gd name="connsiteY5" fmla="*/ 1804892 h 1804892"/>
                <a:gd name="connsiteX6" fmla="*/ 11225 w 2075417"/>
                <a:gd name="connsiteY6" fmla="*/ 972343 h 1804892"/>
                <a:gd name="connsiteX7" fmla="*/ 0 w 2075417"/>
                <a:gd name="connsiteY7" fmla="*/ 898792 h 1804892"/>
                <a:gd name="connsiteX8" fmla="*/ 19830 w 2075417"/>
                <a:gd name="connsiteY8" fmla="*/ 900791 h 1804892"/>
                <a:gd name="connsiteX9" fmla="*/ 1558181 w 2075417"/>
                <a:gd name="connsiteY9" fmla="*/ 992232 h 1804892"/>
                <a:gd name="connsiteX0" fmla="*/ 1466741 w 2075417"/>
                <a:gd name="connsiteY0" fmla="*/ 900792 h 1804892"/>
                <a:gd name="connsiteX1" fmla="*/ 1739825 w 2075417"/>
                <a:gd name="connsiteY1" fmla="*/ 627708 h 1804892"/>
                <a:gd name="connsiteX2" fmla="*/ 1739825 w 2075417"/>
                <a:gd name="connsiteY2" fmla="*/ 0 h 1804892"/>
                <a:gd name="connsiteX3" fmla="*/ 1770021 w 2075417"/>
                <a:gd name="connsiteY3" fmla="*/ 24914 h 1804892"/>
                <a:gd name="connsiteX4" fmla="*/ 2075417 w 2075417"/>
                <a:gd name="connsiteY4" fmla="*/ 762205 h 1804892"/>
                <a:gd name="connsiteX5" fmla="*/ 1032729 w 2075417"/>
                <a:gd name="connsiteY5" fmla="*/ 1804892 h 1804892"/>
                <a:gd name="connsiteX6" fmla="*/ 11225 w 2075417"/>
                <a:gd name="connsiteY6" fmla="*/ 972343 h 1804892"/>
                <a:gd name="connsiteX7" fmla="*/ 0 w 2075417"/>
                <a:gd name="connsiteY7" fmla="*/ 898792 h 1804892"/>
                <a:gd name="connsiteX8" fmla="*/ 19830 w 2075417"/>
                <a:gd name="connsiteY8" fmla="*/ 900791 h 1804892"/>
                <a:gd name="connsiteX0" fmla="*/ 1739825 w 2075417"/>
                <a:gd name="connsiteY0" fmla="*/ 627708 h 1804892"/>
                <a:gd name="connsiteX1" fmla="*/ 1739825 w 2075417"/>
                <a:gd name="connsiteY1" fmla="*/ 0 h 1804892"/>
                <a:gd name="connsiteX2" fmla="*/ 1770021 w 2075417"/>
                <a:gd name="connsiteY2" fmla="*/ 24914 h 1804892"/>
                <a:gd name="connsiteX3" fmla="*/ 2075417 w 2075417"/>
                <a:gd name="connsiteY3" fmla="*/ 762205 h 1804892"/>
                <a:gd name="connsiteX4" fmla="*/ 1032729 w 2075417"/>
                <a:gd name="connsiteY4" fmla="*/ 1804892 h 1804892"/>
                <a:gd name="connsiteX5" fmla="*/ 11225 w 2075417"/>
                <a:gd name="connsiteY5" fmla="*/ 972343 h 1804892"/>
                <a:gd name="connsiteX6" fmla="*/ 0 w 2075417"/>
                <a:gd name="connsiteY6" fmla="*/ 898792 h 1804892"/>
                <a:gd name="connsiteX7" fmla="*/ 19830 w 2075417"/>
                <a:gd name="connsiteY7" fmla="*/ 900791 h 1804892"/>
                <a:gd name="connsiteX0" fmla="*/ 1739825 w 2075417"/>
                <a:gd name="connsiteY0" fmla="*/ 0 h 1804892"/>
                <a:gd name="connsiteX1" fmla="*/ 1770021 w 2075417"/>
                <a:gd name="connsiteY1" fmla="*/ 24914 h 1804892"/>
                <a:gd name="connsiteX2" fmla="*/ 2075417 w 2075417"/>
                <a:gd name="connsiteY2" fmla="*/ 762205 h 1804892"/>
                <a:gd name="connsiteX3" fmla="*/ 1032729 w 2075417"/>
                <a:gd name="connsiteY3" fmla="*/ 1804892 h 1804892"/>
                <a:gd name="connsiteX4" fmla="*/ 11225 w 2075417"/>
                <a:gd name="connsiteY4" fmla="*/ 972343 h 1804892"/>
                <a:gd name="connsiteX5" fmla="*/ 0 w 2075417"/>
                <a:gd name="connsiteY5" fmla="*/ 898792 h 1804892"/>
                <a:gd name="connsiteX6" fmla="*/ 19830 w 2075417"/>
                <a:gd name="connsiteY6" fmla="*/ 900791 h 180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5417" h="1804892">
                  <a:moveTo>
                    <a:pt x="1739825" y="0"/>
                  </a:moveTo>
                  <a:lnTo>
                    <a:pt x="1770021" y="24914"/>
                  </a:lnTo>
                  <a:cubicBezTo>
                    <a:pt x="1958710" y="213603"/>
                    <a:pt x="2075417" y="474275"/>
                    <a:pt x="2075417" y="762205"/>
                  </a:cubicBezTo>
                  <a:cubicBezTo>
                    <a:pt x="2075417" y="1338065"/>
                    <a:pt x="1608590" y="1804892"/>
                    <a:pt x="1032729" y="1804892"/>
                  </a:cubicBezTo>
                  <a:cubicBezTo>
                    <a:pt x="528851" y="1804892"/>
                    <a:pt x="108452" y="1447477"/>
                    <a:pt x="11225" y="972343"/>
                  </a:cubicBezTo>
                  <a:lnTo>
                    <a:pt x="0" y="898792"/>
                  </a:lnTo>
                  <a:lnTo>
                    <a:pt x="19830" y="900791"/>
                  </a:ln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81BE8CC-8A0C-4FDE-9D52-447DB636E59C}"/>
                </a:ext>
              </a:extLst>
            </p:cNvPr>
            <p:cNvSpPr/>
            <p:nvPr/>
          </p:nvSpPr>
          <p:spPr>
            <a:xfrm flipV="1">
              <a:off x="7286200" y="3377921"/>
              <a:ext cx="1572814" cy="380699"/>
            </a:xfrm>
            <a:custGeom>
              <a:avLst/>
              <a:gdLst>
                <a:gd name="connsiteX0" fmla="*/ 936810 w 1873620"/>
                <a:gd name="connsiteY0" fmla="*/ 0 h 494855"/>
                <a:gd name="connsiteX1" fmla="*/ 1856898 w 1873620"/>
                <a:gd name="connsiteY1" fmla="*/ 465538 h 494855"/>
                <a:gd name="connsiteX2" fmla="*/ 1873620 w 1873620"/>
                <a:gd name="connsiteY2" fmla="*/ 494855 h 494855"/>
                <a:gd name="connsiteX3" fmla="*/ 0 w 1873620"/>
                <a:gd name="connsiteY3" fmla="*/ 494855 h 494855"/>
                <a:gd name="connsiteX4" fmla="*/ 16722 w 1873620"/>
                <a:gd name="connsiteY4" fmla="*/ 465538 h 494855"/>
                <a:gd name="connsiteX5" fmla="*/ 936810 w 1873620"/>
                <a:gd name="connsiteY5" fmla="*/ 0 h 494855"/>
                <a:gd name="connsiteX0" fmla="*/ 1873620 w 1965060"/>
                <a:gd name="connsiteY0" fmla="*/ 494855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1612887 w 1965060"/>
                <a:gd name="connsiteY0" fmla="*/ 491183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0 w 1965060"/>
                <a:gd name="connsiteY0" fmla="*/ 494855 h 586295"/>
                <a:gd name="connsiteX1" fmla="*/ 16722 w 1965060"/>
                <a:gd name="connsiteY1" fmla="*/ 465538 h 586295"/>
                <a:gd name="connsiteX2" fmla="*/ 936810 w 1965060"/>
                <a:gd name="connsiteY2" fmla="*/ 0 h 586295"/>
                <a:gd name="connsiteX3" fmla="*/ 1856898 w 1965060"/>
                <a:gd name="connsiteY3" fmla="*/ 465538 h 586295"/>
                <a:gd name="connsiteX4" fmla="*/ 1965060 w 1965060"/>
                <a:gd name="connsiteY4" fmla="*/ 586295 h 586295"/>
                <a:gd name="connsiteX0" fmla="*/ 0 w 1856898"/>
                <a:gd name="connsiteY0" fmla="*/ 494855 h 494855"/>
                <a:gd name="connsiteX1" fmla="*/ 16722 w 1856898"/>
                <a:gd name="connsiteY1" fmla="*/ 465538 h 494855"/>
                <a:gd name="connsiteX2" fmla="*/ 936810 w 1856898"/>
                <a:gd name="connsiteY2" fmla="*/ 0 h 494855"/>
                <a:gd name="connsiteX3" fmla="*/ 1856898 w 1856898"/>
                <a:gd name="connsiteY3" fmla="*/ 465538 h 49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6898" h="494855">
                  <a:moveTo>
                    <a:pt x="0" y="494855"/>
                  </a:moveTo>
                  <a:lnTo>
                    <a:pt x="16722" y="465538"/>
                  </a:lnTo>
                  <a:cubicBezTo>
                    <a:pt x="216123" y="184666"/>
                    <a:pt x="553804" y="0"/>
                    <a:pt x="936810" y="0"/>
                  </a:cubicBezTo>
                  <a:cubicBezTo>
                    <a:pt x="1319816" y="0"/>
                    <a:pt x="1657497" y="184666"/>
                    <a:pt x="1856898" y="465538"/>
                  </a:cubicBezTo>
                </a:path>
              </a:pathLst>
            </a:cu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5B5038F3-F6B9-4998-86B8-0186257F1C66}"/>
                </a:ext>
              </a:extLst>
            </p:cNvPr>
            <p:cNvSpPr/>
            <p:nvPr/>
          </p:nvSpPr>
          <p:spPr>
            <a:xfrm>
              <a:off x="7479876" y="1988324"/>
              <a:ext cx="1686159" cy="1920624"/>
            </a:xfrm>
            <a:custGeom>
              <a:avLst/>
              <a:gdLst>
                <a:gd name="connsiteX0" fmla="*/ 577127 w 1686159"/>
                <a:gd name="connsiteY0" fmla="*/ 0 h 1920624"/>
                <a:gd name="connsiteX1" fmla="*/ 1686159 w 1686159"/>
                <a:gd name="connsiteY1" fmla="*/ 960312 h 1920624"/>
                <a:gd name="connsiteX2" fmla="*/ 577127 w 1686159"/>
                <a:gd name="connsiteY2" fmla="*/ 1920624 h 1920624"/>
                <a:gd name="connsiteX3" fmla="*/ 48497 w 1686159"/>
                <a:gd name="connsiteY3" fmla="*/ 1804720 h 1920624"/>
                <a:gd name="connsiteX4" fmla="*/ 0 w 1686159"/>
                <a:gd name="connsiteY4" fmla="*/ 1779208 h 1920624"/>
                <a:gd name="connsiteX5" fmla="*/ 382495 w 1686159"/>
                <a:gd name="connsiteY5" fmla="*/ 1779208 h 1920624"/>
                <a:gd name="connsiteX6" fmla="*/ 382495 w 1686159"/>
                <a:gd name="connsiteY6" fmla="*/ 15694 h 1920624"/>
                <a:gd name="connsiteX7" fmla="*/ 463735 w 1686159"/>
                <a:gd name="connsiteY7" fmla="*/ 4958 h 1920624"/>
                <a:gd name="connsiteX8" fmla="*/ 577127 w 1686159"/>
                <a:gd name="connsiteY8" fmla="*/ 0 h 1920624"/>
                <a:gd name="connsiteX0" fmla="*/ 382495 w 1686159"/>
                <a:gd name="connsiteY0" fmla="*/ 1779208 h 1920624"/>
                <a:gd name="connsiteX1" fmla="*/ 382495 w 1686159"/>
                <a:gd name="connsiteY1" fmla="*/ 15694 h 1920624"/>
                <a:gd name="connsiteX2" fmla="*/ 463735 w 1686159"/>
                <a:gd name="connsiteY2" fmla="*/ 4958 h 1920624"/>
                <a:gd name="connsiteX3" fmla="*/ 577127 w 1686159"/>
                <a:gd name="connsiteY3" fmla="*/ 0 h 1920624"/>
                <a:gd name="connsiteX4" fmla="*/ 1686159 w 1686159"/>
                <a:gd name="connsiteY4" fmla="*/ 960312 h 1920624"/>
                <a:gd name="connsiteX5" fmla="*/ 577127 w 1686159"/>
                <a:gd name="connsiteY5" fmla="*/ 1920624 h 1920624"/>
                <a:gd name="connsiteX6" fmla="*/ 48497 w 1686159"/>
                <a:gd name="connsiteY6" fmla="*/ 1804720 h 1920624"/>
                <a:gd name="connsiteX7" fmla="*/ 0 w 1686159"/>
                <a:gd name="connsiteY7" fmla="*/ 1779208 h 1920624"/>
                <a:gd name="connsiteX8" fmla="*/ 473935 w 1686159"/>
                <a:gd name="connsiteY8" fmla="*/ 1870648 h 1920624"/>
                <a:gd name="connsiteX0" fmla="*/ 382495 w 1686159"/>
                <a:gd name="connsiteY0" fmla="*/ 15694 h 1920624"/>
                <a:gd name="connsiteX1" fmla="*/ 463735 w 1686159"/>
                <a:gd name="connsiteY1" fmla="*/ 4958 h 1920624"/>
                <a:gd name="connsiteX2" fmla="*/ 577127 w 1686159"/>
                <a:gd name="connsiteY2" fmla="*/ 0 h 1920624"/>
                <a:gd name="connsiteX3" fmla="*/ 1686159 w 1686159"/>
                <a:gd name="connsiteY3" fmla="*/ 960312 h 1920624"/>
                <a:gd name="connsiteX4" fmla="*/ 577127 w 1686159"/>
                <a:gd name="connsiteY4" fmla="*/ 1920624 h 1920624"/>
                <a:gd name="connsiteX5" fmla="*/ 48497 w 1686159"/>
                <a:gd name="connsiteY5" fmla="*/ 1804720 h 1920624"/>
                <a:gd name="connsiteX6" fmla="*/ 0 w 1686159"/>
                <a:gd name="connsiteY6" fmla="*/ 1779208 h 1920624"/>
                <a:gd name="connsiteX7" fmla="*/ 473935 w 1686159"/>
                <a:gd name="connsiteY7" fmla="*/ 1870648 h 1920624"/>
                <a:gd name="connsiteX0" fmla="*/ 382495 w 1686159"/>
                <a:gd name="connsiteY0" fmla="*/ 15694 h 1920624"/>
                <a:gd name="connsiteX1" fmla="*/ 463735 w 1686159"/>
                <a:gd name="connsiteY1" fmla="*/ 4958 h 1920624"/>
                <a:gd name="connsiteX2" fmla="*/ 577127 w 1686159"/>
                <a:gd name="connsiteY2" fmla="*/ 0 h 1920624"/>
                <a:gd name="connsiteX3" fmla="*/ 1686159 w 1686159"/>
                <a:gd name="connsiteY3" fmla="*/ 960312 h 1920624"/>
                <a:gd name="connsiteX4" fmla="*/ 577127 w 1686159"/>
                <a:gd name="connsiteY4" fmla="*/ 1920624 h 1920624"/>
                <a:gd name="connsiteX5" fmla="*/ 48497 w 1686159"/>
                <a:gd name="connsiteY5" fmla="*/ 1804720 h 1920624"/>
                <a:gd name="connsiteX6" fmla="*/ 0 w 1686159"/>
                <a:gd name="connsiteY6" fmla="*/ 1779208 h 19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6159" h="1920624">
                  <a:moveTo>
                    <a:pt x="382495" y="15694"/>
                  </a:moveTo>
                  <a:lnTo>
                    <a:pt x="463735" y="4958"/>
                  </a:lnTo>
                  <a:cubicBezTo>
                    <a:pt x="501017" y="1680"/>
                    <a:pt x="538846" y="0"/>
                    <a:pt x="577127" y="0"/>
                  </a:cubicBezTo>
                  <a:cubicBezTo>
                    <a:pt x="1189628" y="0"/>
                    <a:pt x="1686159" y="429946"/>
                    <a:pt x="1686159" y="960312"/>
                  </a:cubicBezTo>
                  <a:cubicBezTo>
                    <a:pt x="1686159" y="1490678"/>
                    <a:pt x="1189628" y="1920624"/>
                    <a:pt x="577127" y="1920624"/>
                  </a:cubicBezTo>
                  <a:cubicBezTo>
                    <a:pt x="385720" y="1920624"/>
                    <a:pt x="205639" y="1878637"/>
                    <a:pt x="48497" y="1804720"/>
                  </a:cubicBezTo>
                  <a:lnTo>
                    <a:pt x="0" y="1779208"/>
                  </a:lnTo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28B27202-3FB4-4ED0-878A-A0AACDE11956}"/>
                </a:ext>
              </a:extLst>
            </p:cNvPr>
            <p:cNvSpPr/>
            <p:nvPr/>
          </p:nvSpPr>
          <p:spPr>
            <a:xfrm rot="16200000" flipV="1">
              <a:off x="8536232" y="2835439"/>
              <a:ext cx="1047579" cy="212027"/>
            </a:xfrm>
            <a:custGeom>
              <a:avLst/>
              <a:gdLst>
                <a:gd name="connsiteX0" fmla="*/ 936810 w 1873620"/>
                <a:gd name="connsiteY0" fmla="*/ 0 h 494855"/>
                <a:gd name="connsiteX1" fmla="*/ 1856898 w 1873620"/>
                <a:gd name="connsiteY1" fmla="*/ 465538 h 494855"/>
                <a:gd name="connsiteX2" fmla="*/ 1873620 w 1873620"/>
                <a:gd name="connsiteY2" fmla="*/ 494855 h 494855"/>
                <a:gd name="connsiteX3" fmla="*/ 0 w 1873620"/>
                <a:gd name="connsiteY3" fmla="*/ 494855 h 494855"/>
                <a:gd name="connsiteX4" fmla="*/ 16722 w 1873620"/>
                <a:gd name="connsiteY4" fmla="*/ 465538 h 494855"/>
                <a:gd name="connsiteX5" fmla="*/ 936810 w 1873620"/>
                <a:gd name="connsiteY5" fmla="*/ 0 h 494855"/>
                <a:gd name="connsiteX0" fmla="*/ 1873620 w 1965060"/>
                <a:gd name="connsiteY0" fmla="*/ 494855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1612887 w 1965060"/>
                <a:gd name="connsiteY0" fmla="*/ 491183 h 586295"/>
                <a:gd name="connsiteX1" fmla="*/ 0 w 1965060"/>
                <a:gd name="connsiteY1" fmla="*/ 494855 h 586295"/>
                <a:gd name="connsiteX2" fmla="*/ 16722 w 1965060"/>
                <a:gd name="connsiteY2" fmla="*/ 465538 h 586295"/>
                <a:gd name="connsiteX3" fmla="*/ 936810 w 1965060"/>
                <a:gd name="connsiteY3" fmla="*/ 0 h 586295"/>
                <a:gd name="connsiteX4" fmla="*/ 1856898 w 1965060"/>
                <a:gd name="connsiteY4" fmla="*/ 465538 h 586295"/>
                <a:gd name="connsiteX5" fmla="*/ 1965060 w 1965060"/>
                <a:gd name="connsiteY5" fmla="*/ 586295 h 586295"/>
                <a:gd name="connsiteX0" fmla="*/ 0 w 1965060"/>
                <a:gd name="connsiteY0" fmla="*/ 494855 h 586295"/>
                <a:gd name="connsiteX1" fmla="*/ 16722 w 1965060"/>
                <a:gd name="connsiteY1" fmla="*/ 465538 h 586295"/>
                <a:gd name="connsiteX2" fmla="*/ 936810 w 1965060"/>
                <a:gd name="connsiteY2" fmla="*/ 0 h 586295"/>
                <a:gd name="connsiteX3" fmla="*/ 1856898 w 1965060"/>
                <a:gd name="connsiteY3" fmla="*/ 465538 h 586295"/>
                <a:gd name="connsiteX4" fmla="*/ 1965060 w 1965060"/>
                <a:gd name="connsiteY4" fmla="*/ 586295 h 586295"/>
                <a:gd name="connsiteX0" fmla="*/ 0 w 1856898"/>
                <a:gd name="connsiteY0" fmla="*/ 494855 h 494855"/>
                <a:gd name="connsiteX1" fmla="*/ 16722 w 1856898"/>
                <a:gd name="connsiteY1" fmla="*/ 465538 h 494855"/>
                <a:gd name="connsiteX2" fmla="*/ 936810 w 1856898"/>
                <a:gd name="connsiteY2" fmla="*/ 0 h 494855"/>
                <a:gd name="connsiteX3" fmla="*/ 1856898 w 1856898"/>
                <a:gd name="connsiteY3" fmla="*/ 465538 h 49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6898" h="494855">
                  <a:moveTo>
                    <a:pt x="0" y="494855"/>
                  </a:moveTo>
                  <a:lnTo>
                    <a:pt x="16722" y="465538"/>
                  </a:lnTo>
                  <a:cubicBezTo>
                    <a:pt x="216123" y="184666"/>
                    <a:pt x="553804" y="0"/>
                    <a:pt x="936810" y="0"/>
                  </a:cubicBezTo>
                  <a:cubicBezTo>
                    <a:pt x="1319816" y="0"/>
                    <a:pt x="1657497" y="184666"/>
                    <a:pt x="1856898" y="465538"/>
                  </a:cubicBezTo>
                </a:path>
              </a:pathLst>
            </a:cu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842B9AC-8D35-4A23-9114-D3218BA08EE3}"/>
                </a:ext>
              </a:extLst>
            </p:cNvPr>
            <p:cNvSpPr txBox="1"/>
            <p:nvPr/>
          </p:nvSpPr>
          <p:spPr>
            <a:xfrm>
              <a:off x="3543970" y="3266617"/>
              <a:ext cx="3789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  <a:latin typeface="Loew ExtraBold" panose="00000900000000000000" pitchFamily="50" charset="0"/>
                </a:rPr>
                <a:t>Sistema de Gestão empresarial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18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9DA3F93-BFDE-4330-B3DB-EE352964F8B1}"/>
              </a:ext>
            </a:extLst>
          </p:cNvPr>
          <p:cNvSpPr txBox="1">
            <a:spLocks/>
          </p:cNvSpPr>
          <p:nvPr/>
        </p:nvSpPr>
        <p:spPr>
          <a:xfrm>
            <a:off x="3760430" y="2476597"/>
            <a:ext cx="5268256" cy="96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spc="-300" dirty="0">
                <a:latin typeface="Loew Heavy" panose="00000A00000000000000" pitchFamily="50" charset="0"/>
              </a:rPr>
              <a:t>COSMOS</a:t>
            </a:r>
            <a:r>
              <a:rPr lang="pt-BR" sz="6000" spc="-300" dirty="0">
                <a:solidFill>
                  <a:srgbClr val="2A689C"/>
                </a:solidFill>
                <a:latin typeface="Loew Heavy" panose="00000A00000000000000" pitchFamily="50" charset="0"/>
              </a:rPr>
              <a:t>ERP</a:t>
            </a: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14504CF8-A019-4B1E-BD26-42BAC14D7865}"/>
              </a:ext>
            </a:extLst>
          </p:cNvPr>
          <p:cNvSpPr/>
          <p:nvPr/>
        </p:nvSpPr>
        <p:spPr>
          <a:xfrm rot="8494545" flipH="1" flipV="1">
            <a:off x="7675620" y="2174075"/>
            <a:ext cx="713602" cy="622548"/>
          </a:xfrm>
          <a:custGeom>
            <a:avLst/>
            <a:gdLst>
              <a:gd name="connsiteX0" fmla="*/ 1296063 w 2592126"/>
              <a:gd name="connsiteY0" fmla="*/ 0 h 2592000"/>
              <a:gd name="connsiteX1" fmla="*/ 2592126 w 2592126"/>
              <a:gd name="connsiteY1" fmla="*/ 1296000 h 2592000"/>
              <a:gd name="connsiteX2" fmla="*/ 1296062 w 2592126"/>
              <a:gd name="connsiteY2" fmla="*/ 1296000 h 2592000"/>
              <a:gd name="connsiteX3" fmla="*/ 1296062 w 2592126"/>
              <a:gd name="connsiteY3" fmla="*/ 2592000 h 2592000"/>
              <a:gd name="connsiteX4" fmla="*/ 1163548 w 2592126"/>
              <a:gd name="connsiteY4" fmla="*/ 2585309 h 2592000"/>
              <a:gd name="connsiteX5" fmla="*/ 0 w 2592126"/>
              <a:gd name="connsiteY5" fmla="*/ 1296000 h 2592000"/>
              <a:gd name="connsiteX6" fmla="*/ 1296063 w 2592126"/>
              <a:gd name="connsiteY6" fmla="*/ 0 h 2592000"/>
              <a:gd name="connsiteX0" fmla="*/ 1296062 w 2592126"/>
              <a:gd name="connsiteY0" fmla="*/ 1296000 h 2592000"/>
              <a:gd name="connsiteX1" fmla="*/ 1296062 w 2592126"/>
              <a:gd name="connsiteY1" fmla="*/ 2592000 h 2592000"/>
              <a:gd name="connsiteX2" fmla="*/ 1163548 w 2592126"/>
              <a:gd name="connsiteY2" fmla="*/ 2585309 h 2592000"/>
              <a:gd name="connsiteX3" fmla="*/ 0 w 2592126"/>
              <a:gd name="connsiteY3" fmla="*/ 1296000 h 2592000"/>
              <a:gd name="connsiteX4" fmla="*/ 1296063 w 2592126"/>
              <a:gd name="connsiteY4" fmla="*/ 0 h 2592000"/>
              <a:gd name="connsiteX5" fmla="*/ 2592126 w 2592126"/>
              <a:gd name="connsiteY5" fmla="*/ 1296000 h 2592000"/>
              <a:gd name="connsiteX6" fmla="*/ 1387502 w 2592126"/>
              <a:gd name="connsiteY6" fmla="*/ 1387440 h 2592000"/>
              <a:gd name="connsiteX0" fmla="*/ 1296062 w 2592126"/>
              <a:gd name="connsiteY0" fmla="*/ 1296000 h 2592000"/>
              <a:gd name="connsiteX1" fmla="*/ 1288989 w 2592126"/>
              <a:gd name="connsiteY1" fmla="*/ 1393566 h 2592000"/>
              <a:gd name="connsiteX2" fmla="*/ 1296062 w 2592126"/>
              <a:gd name="connsiteY2" fmla="*/ 2592000 h 2592000"/>
              <a:gd name="connsiteX3" fmla="*/ 1163548 w 2592126"/>
              <a:gd name="connsiteY3" fmla="*/ 2585309 h 2592000"/>
              <a:gd name="connsiteX4" fmla="*/ 0 w 2592126"/>
              <a:gd name="connsiteY4" fmla="*/ 1296000 h 2592000"/>
              <a:gd name="connsiteX5" fmla="*/ 1296063 w 2592126"/>
              <a:gd name="connsiteY5" fmla="*/ 0 h 2592000"/>
              <a:gd name="connsiteX6" fmla="*/ 2592126 w 2592126"/>
              <a:gd name="connsiteY6" fmla="*/ 1296000 h 2592000"/>
              <a:gd name="connsiteX7" fmla="*/ 1387502 w 2592126"/>
              <a:gd name="connsiteY7" fmla="*/ 1387440 h 2592000"/>
              <a:gd name="connsiteX0" fmla="*/ 1296062 w 2592126"/>
              <a:gd name="connsiteY0" fmla="*/ 1296000 h 2592000"/>
              <a:gd name="connsiteX1" fmla="*/ 1288989 w 2592126"/>
              <a:gd name="connsiteY1" fmla="*/ 1393566 h 2592000"/>
              <a:gd name="connsiteX2" fmla="*/ 1296062 w 2592126"/>
              <a:gd name="connsiteY2" fmla="*/ 2592000 h 2592000"/>
              <a:gd name="connsiteX3" fmla="*/ 1163548 w 2592126"/>
              <a:gd name="connsiteY3" fmla="*/ 2585309 h 2592000"/>
              <a:gd name="connsiteX4" fmla="*/ 0 w 2592126"/>
              <a:gd name="connsiteY4" fmla="*/ 1296000 h 2592000"/>
              <a:gd name="connsiteX5" fmla="*/ 1296063 w 2592126"/>
              <a:gd name="connsiteY5" fmla="*/ 0 h 2592000"/>
              <a:gd name="connsiteX6" fmla="*/ 2592126 w 2592126"/>
              <a:gd name="connsiteY6" fmla="*/ 1296000 h 2592000"/>
              <a:gd name="connsiteX0" fmla="*/ 1288989 w 2592126"/>
              <a:gd name="connsiteY0" fmla="*/ 1393566 h 2592000"/>
              <a:gd name="connsiteX1" fmla="*/ 1296062 w 2592126"/>
              <a:gd name="connsiteY1" fmla="*/ 2592000 h 2592000"/>
              <a:gd name="connsiteX2" fmla="*/ 1163548 w 2592126"/>
              <a:gd name="connsiteY2" fmla="*/ 2585309 h 2592000"/>
              <a:gd name="connsiteX3" fmla="*/ 0 w 2592126"/>
              <a:gd name="connsiteY3" fmla="*/ 1296000 h 2592000"/>
              <a:gd name="connsiteX4" fmla="*/ 1296063 w 2592126"/>
              <a:gd name="connsiteY4" fmla="*/ 0 h 2592000"/>
              <a:gd name="connsiteX5" fmla="*/ 2592126 w 2592126"/>
              <a:gd name="connsiteY5" fmla="*/ 1296000 h 2592000"/>
              <a:gd name="connsiteX0" fmla="*/ 1296062 w 2592126"/>
              <a:gd name="connsiteY0" fmla="*/ 2592000 h 2592000"/>
              <a:gd name="connsiteX1" fmla="*/ 1163548 w 2592126"/>
              <a:gd name="connsiteY1" fmla="*/ 2585309 h 2592000"/>
              <a:gd name="connsiteX2" fmla="*/ 0 w 2592126"/>
              <a:gd name="connsiteY2" fmla="*/ 1296000 h 2592000"/>
              <a:gd name="connsiteX3" fmla="*/ 1296063 w 2592126"/>
              <a:gd name="connsiteY3" fmla="*/ 0 h 2592000"/>
              <a:gd name="connsiteX4" fmla="*/ 2592126 w 2592126"/>
              <a:gd name="connsiteY4" fmla="*/ 1296000 h 2592000"/>
              <a:gd name="connsiteX0" fmla="*/ 1296062 w 2592126"/>
              <a:gd name="connsiteY0" fmla="*/ 2592000 h 2592000"/>
              <a:gd name="connsiteX1" fmla="*/ 1163548 w 2592126"/>
              <a:gd name="connsiteY1" fmla="*/ 2585309 h 2592000"/>
              <a:gd name="connsiteX2" fmla="*/ 0 w 2592126"/>
              <a:gd name="connsiteY2" fmla="*/ 1296000 h 2592000"/>
              <a:gd name="connsiteX3" fmla="*/ 1296063 w 2592126"/>
              <a:gd name="connsiteY3" fmla="*/ 0 h 2592000"/>
              <a:gd name="connsiteX4" fmla="*/ 2592126 w 2592126"/>
              <a:gd name="connsiteY4" fmla="*/ 1296000 h 2592000"/>
              <a:gd name="connsiteX0" fmla="*/ 1296062 w 2592126"/>
              <a:gd name="connsiteY0" fmla="*/ 2592000 h 2592000"/>
              <a:gd name="connsiteX1" fmla="*/ 1163548 w 2592126"/>
              <a:gd name="connsiteY1" fmla="*/ 2585309 h 2592000"/>
              <a:gd name="connsiteX2" fmla="*/ 0 w 2592126"/>
              <a:gd name="connsiteY2" fmla="*/ 1296000 h 2592000"/>
              <a:gd name="connsiteX3" fmla="*/ 1296063 w 2592126"/>
              <a:gd name="connsiteY3" fmla="*/ 0 h 2592000"/>
              <a:gd name="connsiteX4" fmla="*/ 2592126 w 2592126"/>
              <a:gd name="connsiteY4" fmla="*/ 1296000 h 2592000"/>
              <a:gd name="connsiteX0" fmla="*/ 1163548 w 2592126"/>
              <a:gd name="connsiteY0" fmla="*/ 2585309 h 2585309"/>
              <a:gd name="connsiteX1" fmla="*/ 0 w 2592126"/>
              <a:gd name="connsiteY1" fmla="*/ 1296000 h 2585309"/>
              <a:gd name="connsiteX2" fmla="*/ 1296063 w 2592126"/>
              <a:gd name="connsiteY2" fmla="*/ 0 h 2585309"/>
              <a:gd name="connsiteX3" fmla="*/ 2592126 w 2592126"/>
              <a:gd name="connsiteY3" fmla="*/ 1296000 h 2585309"/>
              <a:gd name="connsiteX0" fmla="*/ 0 w 2592126"/>
              <a:gd name="connsiteY0" fmla="*/ 1296000 h 1296000"/>
              <a:gd name="connsiteX1" fmla="*/ 1296063 w 2592126"/>
              <a:gd name="connsiteY1" fmla="*/ 0 h 1296000"/>
              <a:gd name="connsiteX2" fmla="*/ 2592126 w 2592126"/>
              <a:gd name="connsiteY2" fmla="*/ 1296000 h 1296000"/>
              <a:gd name="connsiteX0" fmla="*/ 0 w 1296063"/>
              <a:gd name="connsiteY0" fmla="*/ 0 h 1296000"/>
              <a:gd name="connsiteX1" fmla="*/ 1296063 w 1296063"/>
              <a:gd name="connsiteY1" fmla="*/ 1296000 h 1296000"/>
              <a:gd name="connsiteX0" fmla="*/ 0 w 1305367"/>
              <a:gd name="connsiteY0" fmla="*/ 1 h 1347699"/>
              <a:gd name="connsiteX1" fmla="*/ 1305367 w 1305367"/>
              <a:gd name="connsiteY1" fmla="*/ 1347699 h 1347699"/>
              <a:gd name="connsiteX0" fmla="*/ 0 w 1362185"/>
              <a:gd name="connsiteY0" fmla="*/ 1 h 1446195"/>
              <a:gd name="connsiteX1" fmla="*/ 1362185 w 1362185"/>
              <a:gd name="connsiteY1" fmla="*/ 1446196 h 144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2185" h="1446195">
                <a:moveTo>
                  <a:pt x="0" y="1"/>
                </a:moveTo>
                <a:cubicBezTo>
                  <a:pt x="715796" y="1"/>
                  <a:pt x="1362185" y="730435"/>
                  <a:pt x="1362185" y="1446196"/>
                </a:cubicBezTo>
              </a:path>
            </a:pathLst>
          </a:custGeom>
          <a:noFill/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2ADAA12A-A516-46DE-9409-CEE00679EF7E}"/>
              </a:ext>
            </a:extLst>
          </p:cNvPr>
          <p:cNvSpPr/>
          <p:nvPr/>
        </p:nvSpPr>
        <p:spPr>
          <a:xfrm rot="16200000">
            <a:off x="7349404" y="2091075"/>
            <a:ext cx="1610315" cy="1700757"/>
          </a:xfrm>
          <a:custGeom>
            <a:avLst/>
            <a:gdLst>
              <a:gd name="connsiteX0" fmla="*/ 2075417 w 2075417"/>
              <a:gd name="connsiteY0" fmla="*/ 762205 h 1804892"/>
              <a:gd name="connsiteX1" fmla="*/ 1032729 w 2075417"/>
              <a:gd name="connsiteY1" fmla="*/ 1804892 h 1804892"/>
              <a:gd name="connsiteX2" fmla="*/ 11225 w 2075417"/>
              <a:gd name="connsiteY2" fmla="*/ 972343 h 1804892"/>
              <a:gd name="connsiteX3" fmla="*/ 0 w 2075417"/>
              <a:gd name="connsiteY3" fmla="*/ 898792 h 1804892"/>
              <a:gd name="connsiteX4" fmla="*/ 19830 w 2075417"/>
              <a:gd name="connsiteY4" fmla="*/ 900791 h 1804892"/>
              <a:gd name="connsiteX5" fmla="*/ 1466741 w 2075417"/>
              <a:gd name="connsiteY5" fmla="*/ 900792 h 1804892"/>
              <a:gd name="connsiteX6" fmla="*/ 1739825 w 2075417"/>
              <a:gd name="connsiteY6" fmla="*/ 627708 h 1804892"/>
              <a:gd name="connsiteX7" fmla="*/ 1739825 w 2075417"/>
              <a:gd name="connsiteY7" fmla="*/ 0 h 1804892"/>
              <a:gd name="connsiteX8" fmla="*/ 1770021 w 2075417"/>
              <a:gd name="connsiteY8" fmla="*/ 24914 h 1804892"/>
              <a:gd name="connsiteX9" fmla="*/ 2075417 w 2075417"/>
              <a:gd name="connsiteY9" fmla="*/ 762205 h 1804892"/>
              <a:gd name="connsiteX0" fmla="*/ 1466741 w 2075417"/>
              <a:gd name="connsiteY0" fmla="*/ 900792 h 1804892"/>
              <a:gd name="connsiteX1" fmla="*/ 1739825 w 2075417"/>
              <a:gd name="connsiteY1" fmla="*/ 627708 h 1804892"/>
              <a:gd name="connsiteX2" fmla="*/ 1739825 w 2075417"/>
              <a:gd name="connsiteY2" fmla="*/ 0 h 1804892"/>
              <a:gd name="connsiteX3" fmla="*/ 1770021 w 2075417"/>
              <a:gd name="connsiteY3" fmla="*/ 24914 h 1804892"/>
              <a:gd name="connsiteX4" fmla="*/ 2075417 w 2075417"/>
              <a:gd name="connsiteY4" fmla="*/ 762205 h 1804892"/>
              <a:gd name="connsiteX5" fmla="*/ 1032729 w 2075417"/>
              <a:gd name="connsiteY5" fmla="*/ 1804892 h 1804892"/>
              <a:gd name="connsiteX6" fmla="*/ 11225 w 2075417"/>
              <a:gd name="connsiteY6" fmla="*/ 972343 h 1804892"/>
              <a:gd name="connsiteX7" fmla="*/ 0 w 2075417"/>
              <a:gd name="connsiteY7" fmla="*/ 898792 h 1804892"/>
              <a:gd name="connsiteX8" fmla="*/ 19830 w 2075417"/>
              <a:gd name="connsiteY8" fmla="*/ 900791 h 1804892"/>
              <a:gd name="connsiteX9" fmla="*/ 1558181 w 2075417"/>
              <a:gd name="connsiteY9" fmla="*/ 992232 h 1804892"/>
              <a:gd name="connsiteX0" fmla="*/ 1466741 w 2075417"/>
              <a:gd name="connsiteY0" fmla="*/ 900792 h 1804892"/>
              <a:gd name="connsiteX1" fmla="*/ 1739825 w 2075417"/>
              <a:gd name="connsiteY1" fmla="*/ 627708 h 1804892"/>
              <a:gd name="connsiteX2" fmla="*/ 1739825 w 2075417"/>
              <a:gd name="connsiteY2" fmla="*/ 0 h 1804892"/>
              <a:gd name="connsiteX3" fmla="*/ 1770021 w 2075417"/>
              <a:gd name="connsiteY3" fmla="*/ 24914 h 1804892"/>
              <a:gd name="connsiteX4" fmla="*/ 2075417 w 2075417"/>
              <a:gd name="connsiteY4" fmla="*/ 762205 h 1804892"/>
              <a:gd name="connsiteX5" fmla="*/ 1032729 w 2075417"/>
              <a:gd name="connsiteY5" fmla="*/ 1804892 h 1804892"/>
              <a:gd name="connsiteX6" fmla="*/ 11225 w 2075417"/>
              <a:gd name="connsiteY6" fmla="*/ 972343 h 1804892"/>
              <a:gd name="connsiteX7" fmla="*/ 0 w 2075417"/>
              <a:gd name="connsiteY7" fmla="*/ 898792 h 1804892"/>
              <a:gd name="connsiteX8" fmla="*/ 19830 w 2075417"/>
              <a:gd name="connsiteY8" fmla="*/ 900791 h 1804892"/>
              <a:gd name="connsiteX0" fmla="*/ 1739825 w 2075417"/>
              <a:gd name="connsiteY0" fmla="*/ 627708 h 1804892"/>
              <a:gd name="connsiteX1" fmla="*/ 1739825 w 2075417"/>
              <a:gd name="connsiteY1" fmla="*/ 0 h 1804892"/>
              <a:gd name="connsiteX2" fmla="*/ 1770021 w 2075417"/>
              <a:gd name="connsiteY2" fmla="*/ 24914 h 1804892"/>
              <a:gd name="connsiteX3" fmla="*/ 2075417 w 2075417"/>
              <a:gd name="connsiteY3" fmla="*/ 762205 h 1804892"/>
              <a:gd name="connsiteX4" fmla="*/ 1032729 w 2075417"/>
              <a:gd name="connsiteY4" fmla="*/ 1804892 h 1804892"/>
              <a:gd name="connsiteX5" fmla="*/ 11225 w 2075417"/>
              <a:gd name="connsiteY5" fmla="*/ 972343 h 1804892"/>
              <a:gd name="connsiteX6" fmla="*/ 0 w 2075417"/>
              <a:gd name="connsiteY6" fmla="*/ 898792 h 1804892"/>
              <a:gd name="connsiteX7" fmla="*/ 19830 w 2075417"/>
              <a:gd name="connsiteY7" fmla="*/ 900791 h 1804892"/>
              <a:gd name="connsiteX0" fmla="*/ 1739825 w 2075417"/>
              <a:gd name="connsiteY0" fmla="*/ 0 h 1804892"/>
              <a:gd name="connsiteX1" fmla="*/ 1770021 w 2075417"/>
              <a:gd name="connsiteY1" fmla="*/ 24914 h 1804892"/>
              <a:gd name="connsiteX2" fmla="*/ 2075417 w 2075417"/>
              <a:gd name="connsiteY2" fmla="*/ 762205 h 1804892"/>
              <a:gd name="connsiteX3" fmla="*/ 1032729 w 2075417"/>
              <a:gd name="connsiteY3" fmla="*/ 1804892 h 1804892"/>
              <a:gd name="connsiteX4" fmla="*/ 11225 w 2075417"/>
              <a:gd name="connsiteY4" fmla="*/ 972343 h 1804892"/>
              <a:gd name="connsiteX5" fmla="*/ 0 w 2075417"/>
              <a:gd name="connsiteY5" fmla="*/ 898792 h 1804892"/>
              <a:gd name="connsiteX6" fmla="*/ 19830 w 2075417"/>
              <a:gd name="connsiteY6" fmla="*/ 900791 h 180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5417" h="1804892">
                <a:moveTo>
                  <a:pt x="1739825" y="0"/>
                </a:moveTo>
                <a:lnTo>
                  <a:pt x="1770021" y="24914"/>
                </a:lnTo>
                <a:cubicBezTo>
                  <a:pt x="1958710" y="213603"/>
                  <a:pt x="2075417" y="474275"/>
                  <a:pt x="2075417" y="762205"/>
                </a:cubicBezTo>
                <a:cubicBezTo>
                  <a:pt x="2075417" y="1338065"/>
                  <a:pt x="1608590" y="1804892"/>
                  <a:pt x="1032729" y="1804892"/>
                </a:cubicBezTo>
                <a:cubicBezTo>
                  <a:pt x="528851" y="1804892"/>
                  <a:pt x="108452" y="1447477"/>
                  <a:pt x="11225" y="972343"/>
                </a:cubicBezTo>
                <a:lnTo>
                  <a:pt x="0" y="898792"/>
                </a:lnTo>
                <a:lnTo>
                  <a:pt x="19830" y="900791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B81BE8CC-8A0C-4FDE-9D52-447DB636E59C}"/>
              </a:ext>
            </a:extLst>
          </p:cNvPr>
          <p:cNvSpPr/>
          <p:nvPr/>
        </p:nvSpPr>
        <p:spPr>
          <a:xfrm flipV="1">
            <a:off x="7286200" y="3377921"/>
            <a:ext cx="1572814" cy="380699"/>
          </a:xfrm>
          <a:custGeom>
            <a:avLst/>
            <a:gdLst>
              <a:gd name="connsiteX0" fmla="*/ 936810 w 1873620"/>
              <a:gd name="connsiteY0" fmla="*/ 0 h 494855"/>
              <a:gd name="connsiteX1" fmla="*/ 1856898 w 1873620"/>
              <a:gd name="connsiteY1" fmla="*/ 465538 h 494855"/>
              <a:gd name="connsiteX2" fmla="*/ 1873620 w 1873620"/>
              <a:gd name="connsiteY2" fmla="*/ 494855 h 494855"/>
              <a:gd name="connsiteX3" fmla="*/ 0 w 1873620"/>
              <a:gd name="connsiteY3" fmla="*/ 494855 h 494855"/>
              <a:gd name="connsiteX4" fmla="*/ 16722 w 1873620"/>
              <a:gd name="connsiteY4" fmla="*/ 465538 h 494855"/>
              <a:gd name="connsiteX5" fmla="*/ 936810 w 1873620"/>
              <a:gd name="connsiteY5" fmla="*/ 0 h 494855"/>
              <a:gd name="connsiteX0" fmla="*/ 1873620 w 1965060"/>
              <a:gd name="connsiteY0" fmla="*/ 494855 h 586295"/>
              <a:gd name="connsiteX1" fmla="*/ 0 w 1965060"/>
              <a:gd name="connsiteY1" fmla="*/ 494855 h 586295"/>
              <a:gd name="connsiteX2" fmla="*/ 16722 w 1965060"/>
              <a:gd name="connsiteY2" fmla="*/ 465538 h 586295"/>
              <a:gd name="connsiteX3" fmla="*/ 936810 w 1965060"/>
              <a:gd name="connsiteY3" fmla="*/ 0 h 586295"/>
              <a:gd name="connsiteX4" fmla="*/ 1856898 w 1965060"/>
              <a:gd name="connsiteY4" fmla="*/ 465538 h 586295"/>
              <a:gd name="connsiteX5" fmla="*/ 1965060 w 1965060"/>
              <a:gd name="connsiteY5" fmla="*/ 586295 h 586295"/>
              <a:gd name="connsiteX0" fmla="*/ 1612887 w 1965060"/>
              <a:gd name="connsiteY0" fmla="*/ 491183 h 586295"/>
              <a:gd name="connsiteX1" fmla="*/ 0 w 1965060"/>
              <a:gd name="connsiteY1" fmla="*/ 494855 h 586295"/>
              <a:gd name="connsiteX2" fmla="*/ 16722 w 1965060"/>
              <a:gd name="connsiteY2" fmla="*/ 465538 h 586295"/>
              <a:gd name="connsiteX3" fmla="*/ 936810 w 1965060"/>
              <a:gd name="connsiteY3" fmla="*/ 0 h 586295"/>
              <a:gd name="connsiteX4" fmla="*/ 1856898 w 1965060"/>
              <a:gd name="connsiteY4" fmla="*/ 465538 h 586295"/>
              <a:gd name="connsiteX5" fmla="*/ 1965060 w 1965060"/>
              <a:gd name="connsiteY5" fmla="*/ 586295 h 586295"/>
              <a:gd name="connsiteX0" fmla="*/ 0 w 1965060"/>
              <a:gd name="connsiteY0" fmla="*/ 494855 h 586295"/>
              <a:gd name="connsiteX1" fmla="*/ 16722 w 1965060"/>
              <a:gd name="connsiteY1" fmla="*/ 465538 h 586295"/>
              <a:gd name="connsiteX2" fmla="*/ 936810 w 1965060"/>
              <a:gd name="connsiteY2" fmla="*/ 0 h 586295"/>
              <a:gd name="connsiteX3" fmla="*/ 1856898 w 1965060"/>
              <a:gd name="connsiteY3" fmla="*/ 465538 h 586295"/>
              <a:gd name="connsiteX4" fmla="*/ 1965060 w 1965060"/>
              <a:gd name="connsiteY4" fmla="*/ 586295 h 586295"/>
              <a:gd name="connsiteX0" fmla="*/ 0 w 1856898"/>
              <a:gd name="connsiteY0" fmla="*/ 494855 h 494855"/>
              <a:gd name="connsiteX1" fmla="*/ 16722 w 1856898"/>
              <a:gd name="connsiteY1" fmla="*/ 465538 h 494855"/>
              <a:gd name="connsiteX2" fmla="*/ 936810 w 1856898"/>
              <a:gd name="connsiteY2" fmla="*/ 0 h 494855"/>
              <a:gd name="connsiteX3" fmla="*/ 1856898 w 1856898"/>
              <a:gd name="connsiteY3" fmla="*/ 465538 h 49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6898" h="494855">
                <a:moveTo>
                  <a:pt x="0" y="494855"/>
                </a:moveTo>
                <a:lnTo>
                  <a:pt x="16722" y="465538"/>
                </a:lnTo>
                <a:cubicBezTo>
                  <a:pt x="216123" y="184666"/>
                  <a:pt x="553804" y="0"/>
                  <a:pt x="936810" y="0"/>
                </a:cubicBezTo>
                <a:cubicBezTo>
                  <a:pt x="1319816" y="0"/>
                  <a:pt x="1657497" y="184666"/>
                  <a:pt x="1856898" y="465538"/>
                </a:cubicBezTo>
              </a:path>
            </a:pathLst>
          </a:custGeom>
          <a:noFill/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5B5038F3-F6B9-4998-86B8-0186257F1C66}"/>
              </a:ext>
            </a:extLst>
          </p:cNvPr>
          <p:cNvSpPr/>
          <p:nvPr/>
        </p:nvSpPr>
        <p:spPr>
          <a:xfrm>
            <a:off x="7479876" y="1988324"/>
            <a:ext cx="1686159" cy="1920624"/>
          </a:xfrm>
          <a:custGeom>
            <a:avLst/>
            <a:gdLst>
              <a:gd name="connsiteX0" fmla="*/ 577127 w 1686159"/>
              <a:gd name="connsiteY0" fmla="*/ 0 h 1920624"/>
              <a:gd name="connsiteX1" fmla="*/ 1686159 w 1686159"/>
              <a:gd name="connsiteY1" fmla="*/ 960312 h 1920624"/>
              <a:gd name="connsiteX2" fmla="*/ 577127 w 1686159"/>
              <a:gd name="connsiteY2" fmla="*/ 1920624 h 1920624"/>
              <a:gd name="connsiteX3" fmla="*/ 48497 w 1686159"/>
              <a:gd name="connsiteY3" fmla="*/ 1804720 h 1920624"/>
              <a:gd name="connsiteX4" fmla="*/ 0 w 1686159"/>
              <a:gd name="connsiteY4" fmla="*/ 1779208 h 1920624"/>
              <a:gd name="connsiteX5" fmla="*/ 382495 w 1686159"/>
              <a:gd name="connsiteY5" fmla="*/ 1779208 h 1920624"/>
              <a:gd name="connsiteX6" fmla="*/ 382495 w 1686159"/>
              <a:gd name="connsiteY6" fmla="*/ 15694 h 1920624"/>
              <a:gd name="connsiteX7" fmla="*/ 463735 w 1686159"/>
              <a:gd name="connsiteY7" fmla="*/ 4958 h 1920624"/>
              <a:gd name="connsiteX8" fmla="*/ 577127 w 1686159"/>
              <a:gd name="connsiteY8" fmla="*/ 0 h 1920624"/>
              <a:gd name="connsiteX0" fmla="*/ 382495 w 1686159"/>
              <a:gd name="connsiteY0" fmla="*/ 1779208 h 1920624"/>
              <a:gd name="connsiteX1" fmla="*/ 382495 w 1686159"/>
              <a:gd name="connsiteY1" fmla="*/ 15694 h 1920624"/>
              <a:gd name="connsiteX2" fmla="*/ 463735 w 1686159"/>
              <a:gd name="connsiteY2" fmla="*/ 4958 h 1920624"/>
              <a:gd name="connsiteX3" fmla="*/ 577127 w 1686159"/>
              <a:gd name="connsiteY3" fmla="*/ 0 h 1920624"/>
              <a:gd name="connsiteX4" fmla="*/ 1686159 w 1686159"/>
              <a:gd name="connsiteY4" fmla="*/ 960312 h 1920624"/>
              <a:gd name="connsiteX5" fmla="*/ 577127 w 1686159"/>
              <a:gd name="connsiteY5" fmla="*/ 1920624 h 1920624"/>
              <a:gd name="connsiteX6" fmla="*/ 48497 w 1686159"/>
              <a:gd name="connsiteY6" fmla="*/ 1804720 h 1920624"/>
              <a:gd name="connsiteX7" fmla="*/ 0 w 1686159"/>
              <a:gd name="connsiteY7" fmla="*/ 1779208 h 1920624"/>
              <a:gd name="connsiteX8" fmla="*/ 473935 w 1686159"/>
              <a:gd name="connsiteY8" fmla="*/ 1870648 h 1920624"/>
              <a:gd name="connsiteX0" fmla="*/ 382495 w 1686159"/>
              <a:gd name="connsiteY0" fmla="*/ 15694 h 1920624"/>
              <a:gd name="connsiteX1" fmla="*/ 463735 w 1686159"/>
              <a:gd name="connsiteY1" fmla="*/ 4958 h 1920624"/>
              <a:gd name="connsiteX2" fmla="*/ 577127 w 1686159"/>
              <a:gd name="connsiteY2" fmla="*/ 0 h 1920624"/>
              <a:gd name="connsiteX3" fmla="*/ 1686159 w 1686159"/>
              <a:gd name="connsiteY3" fmla="*/ 960312 h 1920624"/>
              <a:gd name="connsiteX4" fmla="*/ 577127 w 1686159"/>
              <a:gd name="connsiteY4" fmla="*/ 1920624 h 1920624"/>
              <a:gd name="connsiteX5" fmla="*/ 48497 w 1686159"/>
              <a:gd name="connsiteY5" fmla="*/ 1804720 h 1920624"/>
              <a:gd name="connsiteX6" fmla="*/ 0 w 1686159"/>
              <a:gd name="connsiteY6" fmla="*/ 1779208 h 1920624"/>
              <a:gd name="connsiteX7" fmla="*/ 473935 w 1686159"/>
              <a:gd name="connsiteY7" fmla="*/ 1870648 h 1920624"/>
              <a:gd name="connsiteX0" fmla="*/ 382495 w 1686159"/>
              <a:gd name="connsiteY0" fmla="*/ 15694 h 1920624"/>
              <a:gd name="connsiteX1" fmla="*/ 463735 w 1686159"/>
              <a:gd name="connsiteY1" fmla="*/ 4958 h 1920624"/>
              <a:gd name="connsiteX2" fmla="*/ 577127 w 1686159"/>
              <a:gd name="connsiteY2" fmla="*/ 0 h 1920624"/>
              <a:gd name="connsiteX3" fmla="*/ 1686159 w 1686159"/>
              <a:gd name="connsiteY3" fmla="*/ 960312 h 1920624"/>
              <a:gd name="connsiteX4" fmla="*/ 577127 w 1686159"/>
              <a:gd name="connsiteY4" fmla="*/ 1920624 h 1920624"/>
              <a:gd name="connsiteX5" fmla="*/ 48497 w 1686159"/>
              <a:gd name="connsiteY5" fmla="*/ 1804720 h 1920624"/>
              <a:gd name="connsiteX6" fmla="*/ 0 w 1686159"/>
              <a:gd name="connsiteY6" fmla="*/ 1779208 h 192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6159" h="1920624">
                <a:moveTo>
                  <a:pt x="382495" y="15694"/>
                </a:moveTo>
                <a:lnTo>
                  <a:pt x="463735" y="4958"/>
                </a:lnTo>
                <a:cubicBezTo>
                  <a:pt x="501017" y="1680"/>
                  <a:pt x="538846" y="0"/>
                  <a:pt x="577127" y="0"/>
                </a:cubicBezTo>
                <a:cubicBezTo>
                  <a:pt x="1189628" y="0"/>
                  <a:pt x="1686159" y="429946"/>
                  <a:pt x="1686159" y="960312"/>
                </a:cubicBezTo>
                <a:cubicBezTo>
                  <a:pt x="1686159" y="1490678"/>
                  <a:pt x="1189628" y="1920624"/>
                  <a:pt x="577127" y="1920624"/>
                </a:cubicBezTo>
                <a:cubicBezTo>
                  <a:pt x="385720" y="1920624"/>
                  <a:pt x="205639" y="1878637"/>
                  <a:pt x="48497" y="1804720"/>
                </a:cubicBezTo>
                <a:lnTo>
                  <a:pt x="0" y="1779208"/>
                </a:lnTo>
              </a:path>
            </a:pathLst>
          </a:cu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28B27202-3FB4-4ED0-878A-A0AACDE11956}"/>
              </a:ext>
            </a:extLst>
          </p:cNvPr>
          <p:cNvSpPr/>
          <p:nvPr/>
        </p:nvSpPr>
        <p:spPr>
          <a:xfrm rot="16200000" flipV="1">
            <a:off x="8536232" y="2835439"/>
            <a:ext cx="1047579" cy="212027"/>
          </a:xfrm>
          <a:custGeom>
            <a:avLst/>
            <a:gdLst>
              <a:gd name="connsiteX0" fmla="*/ 936810 w 1873620"/>
              <a:gd name="connsiteY0" fmla="*/ 0 h 494855"/>
              <a:gd name="connsiteX1" fmla="*/ 1856898 w 1873620"/>
              <a:gd name="connsiteY1" fmla="*/ 465538 h 494855"/>
              <a:gd name="connsiteX2" fmla="*/ 1873620 w 1873620"/>
              <a:gd name="connsiteY2" fmla="*/ 494855 h 494855"/>
              <a:gd name="connsiteX3" fmla="*/ 0 w 1873620"/>
              <a:gd name="connsiteY3" fmla="*/ 494855 h 494855"/>
              <a:gd name="connsiteX4" fmla="*/ 16722 w 1873620"/>
              <a:gd name="connsiteY4" fmla="*/ 465538 h 494855"/>
              <a:gd name="connsiteX5" fmla="*/ 936810 w 1873620"/>
              <a:gd name="connsiteY5" fmla="*/ 0 h 494855"/>
              <a:gd name="connsiteX0" fmla="*/ 1873620 w 1965060"/>
              <a:gd name="connsiteY0" fmla="*/ 494855 h 586295"/>
              <a:gd name="connsiteX1" fmla="*/ 0 w 1965060"/>
              <a:gd name="connsiteY1" fmla="*/ 494855 h 586295"/>
              <a:gd name="connsiteX2" fmla="*/ 16722 w 1965060"/>
              <a:gd name="connsiteY2" fmla="*/ 465538 h 586295"/>
              <a:gd name="connsiteX3" fmla="*/ 936810 w 1965060"/>
              <a:gd name="connsiteY3" fmla="*/ 0 h 586295"/>
              <a:gd name="connsiteX4" fmla="*/ 1856898 w 1965060"/>
              <a:gd name="connsiteY4" fmla="*/ 465538 h 586295"/>
              <a:gd name="connsiteX5" fmla="*/ 1965060 w 1965060"/>
              <a:gd name="connsiteY5" fmla="*/ 586295 h 586295"/>
              <a:gd name="connsiteX0" fmla="*/ 1612887 w 1965060"/>
              <a:gd name="connsiteY0" fmla="*/ 491183 h 586295"/>
              <a:gd name="connsiteX1" fmla="*/ 0 w 1965060"/>
              <a:gd name="connsiteY1" fmla="*/ 494855 h 586295"/>
              <a:gd name="connsiteX2" fmla="*/ 16722 w 1965060"/>
              <a:gd name="connsiteY2" fmla="*/ 465538 h 586295"/>
              <a:gd name="connsiteX3" fmla="*/ 936810 w 1965060"/>
              <a:gd name="connsiteY3" fmla="*/ 0 h 586295"/>
              <a:gd name="connsiteX4" fmla="*/ 1856898 w 1965060"/>
              <a:gd name="connsiteY4" fmla="*/ 465538 h 586295"/>
              <a:gd name="connsiteX5" fmla="*/ 1965060 w 1965060"/>
              <a:gd name="connsiteY5" fmla="*/ 586295 h 586295"/>
              <a:gd name="connsiteX0" fmla="*/ 0 w 1965060"/>
              <a:gd name="connsiteY0" fmla="*/ 494855 h 586295"/>
              <a:gd name="connsiteX1" fmla="*/ 16722 w 1965060"/>
              <a:gd name="connsiteY1" fmla="*/ 465538 h 586295"/>
              <a:gd name="connsiteX2" fmla="*/ 936810 w 1965060"/>
              <a:gd name="connsiteY2" fmla="*/ 0 h 586295"/>
              <a:gd name="connsiteX3" fmla="*/ 1856898 w 1965060"/>
              <a:gd name="connsiteY3" fmla="*/ 465538 h 586295"/>
              <a:gd name="connsiteX4" fmla="*/ 1965060 w 1965060"/>
              <a:gd name="connsiteY4" fmla="*/ 586295 h 586295"/>
              <a:gd name="connsiteX0" fmla="*/ 0 w 1856898"/>
              <a:gd name="connsiteY0" fmla="*/ 494855 h 494855"/>
              <a:gd name="connsiteX1" fmla="*/ 16722 w 1856898"/>
              <a:gd name="connsiteY1" fmla="*/ 465538 h 494855"/>
              <a:gd name="connsiteX2" fmla="*/ 936810 w 1856898"/>
              <a:gd name="connsiteY2" fmla="*/ 0 h 494855"/>
              <a:gd name="connsiteX3" fmla="*/ 1856898 w 1856898"/>
              <a:gd name="connsiteY3" fmla="*/ 465538 h 49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6898" h="494855">
                <a:moveTo>
                  <a:pt x="0" y="494855"/>
                </a:moveTo>
                <a:lnTo>
                  <a:pt x="16722" y="465538"/>
                </a:lnTo>
                <a:cubicBezTo>
                  <a:pt x="216123" y="184666"/>
                  <a:pt x="553804" y="0"/>
                  <a:pt x="936810" y="0"/>
                </a:cubicBezTo>
                <a:cubicBezTo>
                  <a:pt x="1319816" y="0"/>
                  <a:pt x="1657497" y="184666"/>
                  <a:pt x="1856898" y="465538"/>
                </a:cubicBezTo>
              </a:path>
            </a:pathLst>
          </a:custGeom>
          <a:noFill/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5F6F2C-728D-4654-A8FF-8DAAC3ABF5D2}"/>
              </a:ext>
            </a:extLst>
          </p:cNvPr>
          <p:cNvSpPr txBox="1"/>
          <p:nvPr/>
        </p:nvSpPr>
        <p:spPr>
          <a:xfrm>
            <a:off x="4056742" y="3244334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Loew Heavy" panose="00000A00000000000000" pitchFamily="50" charset="0"/>
              </a:rPr>
              <a:t>www.cosmoserp.com.br</a:t>
            </a:r>
          </a:p>
        </p:txBody>
      </p:sp>
    </p:spTree>
    <p:extLst>
      <p:ext uri="{BB962C8B-B14F-4D97-AF65-F5344CB8AC3E}">
        <p14:creationId xmlns:p14="http://schemas.microsoft.com/office/powerpoint/2010/main" val="4212900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13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Loew ExtraBold</vt:lpstr>
      <vt:lpstr>Loew Heavy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COSMOSERP</dc:title>
  <dc:creator>Sara Lyma</dc:creator>
  <cp:lastModifiedBy>Sara Lyma</cp:lastModifiedBy>
  <cp:revision>8</cp:revision>
  <dcterms:created xsi:type="dcterms:W3CDTF">2022-02-02T15:29:42Z</dcterms:created>
  <dcterms:modified xsi:type="dcterms:W3CDTF">2022-02-08T16:16:47Z</dcterms:modified>
</cp:coreProperties>
</file>