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-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AFBDB-A162-48F2-B1AC-B01238B76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08DDC2-CF69-47CD-9F8E-B006A1892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1AFC40-A3BC-440E-B1C1-16F39CBD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948D-74B9-4FA5-B53E-4233B7D9290F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35BD9E-0A35-47BD-8B00-1B300EF6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B1D8C-1B39-4CBD-B4A3-5A4F8E3D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3F80-1CA7-4E39-8651-804196D0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08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B8637-0E93-47E6-BBB3-7F233B69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4C591B-CF61-4B40-B559-CB1361EB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540BA0-D11F-4393-B837-4B46A036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948D-74B9-4FA5-B53E-4233B7D9290F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B4B1F2-1A15-4643-B8A3-297A1A5C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E401C-0B15-4D6F-8652-ECC69578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3F80-1CA7-4E39-8651-804196D0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13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9EEACD-3F17-470C-AA4A-E7076B644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89F17F-C5F7-4DB7-99DE-273D3B845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82A434-B904-4929-9900-2F95CF7F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948D-74B9-4FA5-B53E-4233B7D9290F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B373E9-5671-4E7D-AD11-83EEB7FB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2726E0-2C0B-4156-8796-08FD9EC4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3F80-1CA7-4E39-8651-804196D0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59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5B5C5-946D-41CE-AE94-AB4D1338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767CBD-27B2-4FC0-8BA8-7BD550205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F70DC1-EC48-4C2E-8FF3-6B99E00B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948D-74B9-4FA5-B53E-4233B7D9290F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DEF247-44BF-40EB-B0A1-BA4BC460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00DFE2-C992-4AEA-A637-5E02D77F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3F80-1CA7-4E39-8651-804196D0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10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99BCC-3BF3-489F-8AAC-BB23D15D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E2BBDB-9935-484B-B10B-F17901835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38B66A-BA3E-4C00-8A12-68CF437B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948D-74B9-4FA5-B53E-4233B7D9290F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38EA9B-9FFC-4145-AD56-EF2A15EA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E216E-E1AE-4BDF-95B7-2D5C4CE7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3F80-1CA7-4E39-8651-804196D0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13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6CD9D-8FD3-48E9-AFA7-3E74AD51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E53980-6F69-4013-8014-F2BF4272C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1CBDFA-C3F4-46E1-AF07-D2AD6C0DB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CD8444-AC35-4F0F-A066-CD07447C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948D-74B9-4FA5-B53E-4233B7D9290F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A2B0ED-9E11-404E-BDFB-451B4147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FB598C-E6D2-4209-A1BD-18A0813A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3F80-1CA7-4E39-8651-804196D0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13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D111A-CB3D-4BA8-A1C7-315BDD75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8C7A9D-4D25-49F7-B715-B09BE25C3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C61D1E-0EEC-4BD3-9FDB-CC20C6373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1CB346-57E6-4DF8-977A-BC5259802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1D3095-5508-417D-A86D-F35F050E1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86861F2-EFE7-44D4-80BF-429B6E40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948D-74B9-4FA5-B53E-4233B7D9290F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752D3D-5289-4787-9745-BBAB311C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A47FEF-3C9D-4C6E-A7CB-DFC015BF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3F80-1CA7-4E39-8651-804196D0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7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795E9-B07C-43A3-8613-483752C9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F6A40B-19C8-450E-A957-23ECDC4E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948D-74B9-4FA5-B53E-4233B7D9290F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ECCADC-4779-4B3C-8045-DDAAF022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075B47-AAE2-4888-944A-52ED095D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3F80-1CA7-4E39-8651-804196D0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41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97AACE-DC8B-4A97-B4D6-A0E36C71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948D-74B9-4FA5-B53E-4233B7D9290F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A43C9A4-AB28-4373-AF04-CC5A8801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88D852-8E5B-460C-B695-79408CFF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3F80-1CA7-4E39-8651-804196D0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87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10714-6DD6-42C6-BE60-41C9383E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BB9B17-F857-4A4F-BBE3-6E317D4F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9186C0-0D76-4B55-894E-7A53399BF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33EA3E-7445-4795-85EF-0CA5424B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948D-74B9-4FA5-B53E-4233B7D9290F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0CDA36-83BA-4764-82DE-DEC6591C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330013-34D0-45C7-AD7C-5D393DEB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3F80-1CA7-4E39-8651-804196D0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08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4AF27-08D0-4175-9F32-3750511F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F68145-AAEC-4D53-B3F6-E7D0DE551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9A88DF-41E2-4687-8894-476358E9E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501E8E-7619-45BB-A7BF-07B3203B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948D-74B9-4FA5-B53E-4233B7D9290F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D955E8-A8F2-4C96-B86B-F11AFADE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AAA91B-6AA1-4B4B-8E2D-E076A83A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3F80-1CA7-4E39-8651-804196D0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57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B45C28-B02F-47D9-A3BE-96363D99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E41B74-5549-4B8B-9972-663F509B1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28B852-77DB-43FC-A9DA-0D687F1CA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B948D-74B9-4FA5-B53E-4233B7D9290F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DC7D0A-5F8F-4B26-A8E2-863DF7928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512C30-2FCA-4BEE-AD79-EC3BAB137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3F80-1CA7-4E39-8651-804196D0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95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Agrupar 56">
            <a:extLst>
              <a:ext uri="{FF2B5EF4-FFF2-40B4-BE49-F238E27FC236}">
                <a16:creationId xmlns:a16="http://schemas.microsoft.com/office/drawing/2014/main" id="{6AE18DF2-8095-418F-BA89-A0253D2FB852}"/>
              </a:ext>
            </a:extLst>
          </p:cNvPr>
          <p:cNvGrpSpPr/>
          <p:nvPr/>
        </p:nvGrpSpPr>
        <p:grpSpPr>
          <a:xfrm>
            <a:off x="2795827" y="586913"/>
            <a:ext cx="3613579" cy="3936357"/>
            <a:chOff x="3548601" y="1554247"/>
            <a:chExt cx="1980000" cy="2156861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F81C0ED-848C-4E74-944B-E713EF81B466}"/>
                </a:ext>
              </a:extLst>
            </p:cNvPr>
            <p:cNvSpPr/>
            <p:nvPr/>
          </p:nvSpPr>
          <p:spPr>
            <a:xfrm rot="2729157" flipH="1">
              <a:off x="3548601" y="1731108"/>
              <a:ext cx="1980000" cy="1980000"/>
            </a:xfrm>
            <a:custGeom>
              <a:avLst/>
              <a:gdLst>
                <a:gd name="connsiteX0" fmla="*/ 1296063 w 2592126"/>
                <a:gd name="connsiteY0" fmla="*/ 0 h 2592000"/>
                <a:gd name="connsiteX1" fmla="*/ 2592126 w 2592126"/>
                <a:gd name="connsiteY1" fmla="*/ 1296000 h 2592000"/>
                <a:gd name="connsiteX2" fmla="*/ 1296062 w 2592126"/>
                <a:gd name="connsiteY2" fmla="*/ 1296000 h 2592000"/>
                <a:gd name="connsiteX3" fmla="*/ 1296062 w 2592126"/>
                <a:gd name="connsiteY3" fmla="*/ 2592000 h 2592000"/>
                <a:gd name="connsiteX4" fmla="*/ 1163548 w 2592126"/>
                <a:gd name="connsiteY4" fmla="*/ 2585309 h 2592000"/>
                <a:gd name="connsiteX5" fmla="*/ 0 w 2592126"/>
                <a:gd name="connsiteY5" fmla="*/ 1296000 h 2592000"/>
                <a:gd name="connsiteX6" fmla="*/ 1296063 w 2592126"/>
                <a:gd name="connsiteY6" fmla="*/ 0 h 2592000"/>
                <a:gd name="connsiteX0" fmla="*/ 1296062 w 2592126"/>
                <a:gd name="connsiteY0" fmla="*/ 1296000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6" fmla="*/ 1387502 w 2592126"/>
                <a:gd name="connsiteY6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7" fmla="*/ 1387502 w 2592126"/>
                <a:gd name="connsiteY7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0" fmla="*/ 1288989 w 2592126"/>
                <a:gd name="connsiteY0" fmla="*/ 1393566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2126" h="2592000">
                  <a:moveTo>
                    <a:pt x="1296062" y="2592000"/>
                  </a:moveTo>
                  <a:lnTo>
                    <a:pt x="1163548" y="2585309"/>
                  </a:lnTo>
                  <a:cubicBezTo>
                    <a:pt x="510001" y="2518941"/>
                    <a:pt x="0" y="1967026"/>
                    <a:pt x="0" y="1296000"/>
                  </a:cubicBezTo>
                  <a:cubicBezTo>
                    <a:pt x="0" y="580239"/>
                    <a:pt x="580267" y="0"/>
                    <a:pt x="1296063" y="0"/>
                  </a:cubicBezTo>
                  <a:cubicBezTo>
                    <a:pt x="2011859" y="0"/>
                    <a:pt x="2592126" y="580239"/>
                    <a:pt x="2592126" y="1296000"/>
                  </a:cubicBezTo>
                </a:path>
              </a:pathLst>
            </a:custGeom>
            <a:noFill/>
            <a:ln w="31750" cmpd="sng">
              <a:solidFill>
                <a:schemeClr val="bg1">
                  <a:lumMod val="75000"/>
                </a:schemeClr>
              </a:solidFill>
              <a:headEnd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9BAF27D2-993B-4113-84C5-56AEE3D2BDB8}"/>
                </a:ext>
              </a:extLst>
            </p:cNvPr>
            <p:cNvSpPr/>
            <p:nvPr/>
          </p:nvSpPr>
          <p:spPr>
            <a:xfrm rot="2729157" flipH="1">
              <a:off x="4077214" y="1554247"/>
              <a:ext cx="990000" cy="990000"/>
            </a:xfrm>
            <a:custGeom>
              <a:avLst/>
              <a:gdLst>
                <a:gd name="connsiteX0" fmla="*/ 1296063 w 2592126"/>
                <a:gd name="connsiteY0" fmla="*/ 0 h 2592000"/>
                <a:gd name="connsiteX1" fmla="*/ 2592126 w 2592126"/>
                <a:gd name="connsiteY1" fmla="*/ 1296000 h 2592000"/>
                <a:gd name="connsiteX2" fmla="*/ 1296062 w 2592126"/>
                <a:gd name="connsiteY2" fmla="*/ 1296000 h 2592000"/>
                <a:gd name="connsiteX3" fmla="*/ 1296062 w 2592126"/>
                <a:gd name="connsiteY3" fmla="*/ 2592000 h 2592000"/>
                <a:gd name="connsiteX4" fmla="*/ 1163548 w 2592126"/>
                <a:gd name="connsiteY4" fmla="*/ 2585309 h 2592000"/>
                <a:gd name="connsiteX5" fmla="*/ 0 w 2592126"/>
                <a:gd name="connsiteY5" fmla="*/ 1296000 h 2592000"/>
                <a:gd name="connsiteX6" fmla="*/ 1296063 w 2592126"/>
                <a:gd name="connsiteY6" fmla="*/ 0 h 2592000"/>
                <a:gd name="connsiteX0" fmla="*/ 1296062 w 2592126"/>
                <a:gd name="connsiteY0" fmla="*/ 1296000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6" fmla="*/ 1387502 w 2592126"/>
                <a:gd name="connsiteY6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7" fmla="*/ 1387502 w 2592126"/>
                <a:gd name="connsiteY7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0" fmla="*/ 1288989 w 2592126"/>
                <a:gd name="connsiteY0" fmla="*/ 1393566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163548 w 2592126"/>
                <a:gd name="connsiteY0" fmla="*/ 2585309 h 2585309"/>
                <a:gd name="connsiteX1" fmla="*/ 0 w 2592126"/>
                <a:gd name="connsiteY1" fmla="*/ 1296000 h 2585309"/>
                <a:gd name="connsiteX2" fmla="*/ 1296063 w 2592126"/>
                <a:gd name="connsiteY2" fmla="*/ 0 h 2585309"/>
                <a:gd name="connsiteX3" fmla="*/ 2592126 w 2592126"/>
                <a:gd name="connsiteY3" fmla="*/ 1296000 h 2585309"/>
                <a:gd name="connsiteX0" fmla="*/ 0 w 2592126"/>
                <a:gd name="connsiteY0" fmla="*/ 1296000 h 1296000"/>
                <a:gd name="connsiteX1" fmla="*/ 1296063 w 2592126"/>
                <a:gd name="connsiteY1" fmla="*/ 0 h 1296000"/>
                <a:gd name="connsiteX2" fmla="*/ 2592126 w 2592126"/>
                <a:gd name="connsiteY2" fmla="*/ 1296000 h 1296000"/>
                <a:gd name="connsiteX0" fmla="*/ 0 w 1296063"/>
                <a:gd name="connsiteY0" fmla="*/ 0 h 1296000"/>
                <a:gd name="connsiteX1" fmla="*/ 1296063 w 1296063"/>
                <a:gd name="connsiteY1" fmla="*/ 1296000 h 12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063" h="1296000">
                  <a:moveTo>
                    <a:pt x="0" y="0"/>
                  </a:moveTo>
                  <a:cubicBezTo>
                    <a:pt x="715796" y="0"/>
                    <a:pt x="1296063" y="580239"/>
                    <a:pt x="1296063" y="1296000"/>
                  </a:cubicBezTo>
                </a:path>
              </a:pathLst>
            </a:custGeom>
            <a:noFill/>
            <a:ln w="203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C9A2C1D-4EC5-40CF-9B6F-744D381043A2}"/>
              </a:ext>
            </a:extLst>
          </p:cNvPr>
          <p:cNvGrpSpPr/>
          <p:nvPr/>
        </p:nvGrpSpPr>
        <p:grpSpPr>
          <a:xfrm>
            <a:off x="3668553" y="1615694"/>
            <a:ext cx="1933784" cy="2106516"/>
            <a:chOff x="3548601" y="1554247"/>
            <a:chExt cx="1980000" cy="2156861"/>
          </a:xfrm>
        </p:grpSpPr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5DCA8D22-60A2-402F-B9C8-1BCACCB55094}"/>
                </a:ext>
              </a:extLst>
            </p:cNvPr>
            <p:cNvSpPr/>
            <p:nvPr/>
          </p:nvSpPr>
          <p:spPr>
            <a:xfrm rot="2729157" flipH="1">
              <a:off x="3548601" y="1731108"/>
              <a:ext cx="1980000" cy="1980000"/>
            </a:xfrm>
            <a:custGeom>
              <a:avLst/>
              <a:gdLst>
                <a:gd name="connsiteX0" fmla="*/ 1296063 w 2592126"/>
                <a:gd name="connsiteY0" fmla="*/ 0 h 2592000"/>
                <a:gd name="connsiteX1" fmla="*/ 2592126 w 2592126"/>
                <a:gd name="connsiteY1" fmla="*/ 1296000 h 2592000"/>
                <a:gd name="connsiteX2" fmla="*/ 1296062 w 2592126"/>
                <a:gd name="connsiteY2" fmla="*/ 1296000 h 2592000"/>
                <a:gd name="connsiteX3" fmla="*/ 1296062 w 2592126"/>
                <a:gd name="connsiteY3" fmla="*/ 2592000 h 2592000"/>
                <a:gd name="connsiteX4" fmla="*/ 1163548 w 2592126"/>
                <a:gd name="connsiteY4" fmla="*/ 2585309 h 2592000"/>
                <a:gd name="connsiteX5" fmla="*/ 0 w 2592126"/>
                <a:gd name="connsiteY5" fmla="*/ 1296000 h 2592000"/>
                <a:gd name="connsiteX6" fmla="*/ 1296063 w 2592126"/>
                <a:gd name="connsiteY6" fmla="*/ 0 h 2592000"/>
                <a:gd name="connsiteX0" fmla="*/ 1296062 w 2592126"/>
                <a:gd name="connsiteY0" fmla="*/ 1296000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6" fmla="*/ 1387502 w 2592126"/>
                <a:gd name="connsiteY6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7" fmla="*/ 1387502 w 2592126"/>
                <a:gd name="connsiteY7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0" fmla="*/ 1288989 w 2592126"/>
                <a:gd name="connsiteY0" fmla="*/ 1393566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2126" h="2592000">
                  <a:moveTo>
                    <a:pt x="1296062" y="2592000"/>
                  </a:moveTo>
                  <a:lnTo>
                    <a:pt x="1163548" y="2585309"/>
                  </a:lnTo>
                  <a:cubicBezTo>
                    <a:pt x="510001" y="2518941"/>
                    <a:pt x="0" y="1967026"/>
                    <a:pt x="0" y="1296000"/>
                  </a:cubicBezTo>
                  <a:cubicBezTo>
                    <a:pt x="0" y="580239"/>
                    <a:pt x="580267" y="0"/>
                    <a:pt x="1296063" y="0"/>
                  </a:cubicBezTo>
                  <a:cubicBezTo>
                    <a:pt x="2011859" y="0"/>
                    <a:pt x="2592126" y="580239"/>
                    <a:pt x="2592126" y="1296000"/>
                  </a:cubicBezTo>
                </a:path>
              </a:pathLst>
            </a:custGeom>
            <a:noFill/>
            <a:ln w="31750" cmpd="sng">
              <a:solidFill>
                <a:schemeClr val="tx2">
                  <a:lumMod val="60000"/>
                  <a:lumOff val="40000"/>
                </a:schemeClr>
              </a:solidFill>
              <a:headEnd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065A7300-9B45-49E2-B728-B69DD4555756}"/>
                </a:ext>
              </a:extLst>
            </p:cNvPr>
            <p:cNvSpPr/>
            <p:nvPr/>
          </p:nvSpPr>
          <p:spPr>
            <a:xfrm rot="2729157" flipH="1">
              <a:off x="4077214" y="1554247"/>
              <a:ext cx="990000" cy="990000"/>
            </a:xfrm>
            <a:custGeom>
              <a:avLst/>
              <a:gdLst>
                <a:gd name="connsiteX0" fmla="*/ 1296063 w 2592126"/>
                <a:gd name="connsiteY0" fmla="*/ 0 h 2592000"/>
                <a:gd name="connsiteX1" fmla="*/ 2592126 w 2592126"/>
                <a:gd name="connsiteY1" fmla="*/ 1296000 h 2592000"/>
                <a:gd name="connsiteX2" fmla="*/ 1296062 w 2592126"/>
                <a:gd name="connsiteY2" fmla="*/ 1296000 h 2592000"/>
                <a:gd name="connsiteX3" fmla="*/ 1296062 w 2592126"/>
                <a:gd name="connsiteY3" fmla="*/ 2592000 h 2592000"/>
                <a:gd name="connsiteX4" fmla="*/ 1163548 w 2592126"/>
                <a:gd name="connsiteY4" fmla="*/ 2585309 h 2592000"/>
                <a:gd name="connsiteX5" fmla="*/ 0 w 2592126"/>
                <a:gd name="connsiteY5" fmla="*/ 1296000 h 2592000"/>
                <a:gd name="connsiteX6" fmla="*/ 1296063 w 2592126"/>
                <a:gd name="connsiteY6" fmla="*/ 0 h 2592000"/>
                <a:gd name="connsiteX0" fmla="*/ 1296062 w 2592126"/>
                <a:gd name="connsiteY0" fmla="*/ 1296000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6" fmla="*/ 1387502 w 2592126"/>
                <a:gd name="connsiteY6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7" fmla="*/ 1387502 w 2592126"/>
                <a:gd name="connsiteY7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0" fmla="*/ 1288989 w 2592126"/>
                <a:gd name="connsiteY0" fmla="*/ 1393566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163548 w 2592126"/>
                <a:gd name="connsiteY0" fmla="*/ 2585309 h 2585309"/>
                <a:gd name="connsiteX1" fmla="*/ 0 w 2592126"/>
                <a:gd name="connsiteY1" fmla="*/ 1296000 h 2585309"/>
                <a:gd name="connsiteX2" fmla="*/ 1296063 w 2592126"/>
                <a:gd name="connsiteY2" fmla="*/ 0 h 2585309"/>
                <a:gd name="connsiteX3" fmla="*/ 2592126 w 2592126"/>
                <a:gd name="connsiteY3" fmla="*/ 1296000 h 2585309"/>
                <a:gd name="connsiteX0" fmla="*/ 0 w 2592126"/>
                <a:gd name="connsiteY0" fmla="*/ 1296000 h 1296000"/>
                <a:gd name="connsiteX1" fmla="*/ 1296063 w 2592126"/>
                <a:gd name="connsiteY1" fmla="*/ 0 h 1296000"/>
                <a:gd name="connsiteX2" fmla="*/ 2592126 w 2592126"/>
                <a:gd name="connsiteY2" fmla="*/ 1296000 h 1296000"/>
                <a:gd name="connsiteX0" fmla="*/ 0 w 1296063"/>
                <a:gd name="connsiteY0" fmla="*/ 0 h 1296000"/>
                <a:gd name="connsiteX1" fmla="*/ 1296063 w 1296063"/>
                <a:gd name="connsiteY1" fmla="*/ 1296000 h 12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063" h="1296000">
                  <a:moveTo>
                    <a:pt x="0" y="0"/>
                  </a:moveTo>
                  <a:cubicBezTo>
                    <a:pt x="715796" y="0"/>
                    <a:pt x="1296063" y="580239"/>
                    <a:pt x="1296063" y="1296000"/>
                  </a:cubicBezTo>
                </a:path>
              </a:pathLst>
            </a:custGeom>
            <a:noFill/>
            <a:ln w="203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1866E92F-D074-4959-B3CC-34FA76D86AFD}"/>
              </a:ext>
            </a:extLst>
          </p:cNvPr>
          <p:cNvGrpSpPr/>
          <p:nvPr/>
        </p:nvGrpSpPr>
        <p:grpSpPr>
          <a:xfrm>
            <a:off x="3309781" y="1106461"/>
            <a:ext cx="2651328" cy="2888155"/>
            <a:chOff x="3548601" y="1554247"/>
            <a:chExt cx="1980000" cy="2156861"/>
          </a:xfrm>
        </p:grpSpPr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E86CCE6A-FFC2-463B-9DD1-7FBFD7BDCE73}"/>
                </a:ext>
              </a:extLst>
            </p:cNvPr>
            <p:cNvSpPr/>
            <p:nvPr/>
          </p:nvSpPr>
          <p:spPr>
            <a:xfrm rot="2729157" flipH="1">
              <a:off x="3548601" y="1731108"/>
              <a:ext cx="1980000" cy="1980000"/>
            </a:xfrm>
            <a:custGeom>
              <a:avLst/>
              <a:gdLst>
                <a:gd name="connsiteX0" fmla="*/ 1296063 w 2592126"/>
                <a:gd name="connsiteY0" fmla="*/ 0 h 2592000"/>
                <a:gd name="connsiteX1" fmla="*/ 2592126 w 2592126"/>
                <a:gd name="connsiteY1" fmla="*/ 1296000 h 2592000"/>
                <a:gd name="connsiteX2" fmla="*/ 1296062 w 2592126"/>
                <a:gd name="connsiteY2" fmla="*/ 1296000 h 2592000"/>
                <a:gd name="connsiteX3" fmla="*/ 1296062 w 2592126"/>
                <a:gd name="connsiteY3" fmla="*/ 2592000 h 2592000"/>
                <a:gd name="connsiteX4" fmla="*/ 1163548 w 2592126"/>
                <a:gd name="connsiteY4" fmla="*/ 2585309 h 2592000"/>
                <a:gd name="connsiteX5" fmla="*/ 0 w 2592126"/>
                <a:gd name="connsiteY5" fmla="*/ 1296000 h 2592000"/>
                <a:gd name="connsiteX6" fmla="*/ 1296063 w 2592126"/>
                <a:gd name="connsiteY6" fmla="*/ 0 h 2592000"/>
                <a:gd name="connsiteX0" fmla="*/ 1296062 w 2592126"/>
                <a:gd name="connsiteY0" fmla="*/ 1296000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6" fmla="*/ 1387502 w 2592126"/>
                <a:gd name="connsiteY6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7" fmla="*/ 1387502 w 2592126"/>
                <a:gd name="connsiteY7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0" fmla="*/ 1288989 w 2592126"/>
                <a:gd name="connsiteY0" fmla="*/ 1393566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2126" h="2592000">
                  <a:moveTo>
                    <a:pt x="1296062" y="2592000"/>
                  </a:moveTo>
                  <a:lnTo>
                    <a:pt x="1163548" y="2585309"/>
                  </a:lnTo>
                  <a:cubicBezTo>
                    <a:pt x="510001" y="2518941"/>
                    <a:pt x="0" y="1967026"/>
                    <a:pt x="0" y="1296000"/>
                  </a:cubicBezTo>
                  <a:cubicBezTo>
                    <a:pt x="0" y="580239"/>
                    <a:pt x="580267" y="0"/>
                    <a:pt x="1296063" y="0"/>
                  </a:cubicBezTo>
                  <a:cubicBezTo>
                    <a:pt x="2011859" y="0"/>
                    <a:pt x="2592126" y="580239"/>
                    <a:pt x="2592126" y="1296000"/>
                  </a:cubicBezTo>
                </a:path>
              </a:pathLst>
            </a:custGeom>
            <a:noFill/>
            <a:ln w="31750" cmpd="sng">
              <a:solidFill>
                <a:schemeClr val="bg1">
                  <a:lumMod val="75000"/>
                </a:schemeClr>
              </a:solidFill>
              <a:headEnd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02D20BC9-DF45-4420-A932-0776E3DEA6BC}"/>
                </a:ext>
              </a:extLst>
            </p:cNvPr>
            <p:cNvSpPr/>
            <p:nvPr/>
          </p:nvSpPr>
          <p:spPr>
            <a:xfrm rot="2729157" flipH="1">
              <a:off x="4077214" y="1554247"/>
              <a:ext cx="990000" cy="990000"/>
            </a:xfrm>
            <a:custGeom>
              <a:avLst/>
              <a:gdLst>
                <a:gd name="connsiteX0" fmla="*/ 1296063 w 2592126"/>
                <a:gd name="connsiteY0" fmla="*/ 0 h 2592000"/>
                <a:gd name="connsiteX1" fmla="*/ 2592126 w 2592126"/>
                <a:gd name="connsiteY1" fmla="*/ 1296000 h 2592000"/>
                <a:gd name="connsiteX2" fmla="*/ 1296062 w 2592126"/>
                <a:gd name="connsiteY2" fmla="*/ 1296000 h 2592000"/>
                <a:gd name="connsiteX3" fmla="*/ 1296062 w 2592126"/>
                <a:gd name="connsiteY3" fmla="*/ 2592000 h 2592000"/>
                <a:gd name="connsiteX4" fmla="*/ 1163548 w 2592126"/>
                <a:gd name="connsiteY4" fmla="*/ 2585309 h 2592000"/>
                <a:gd name="connsiteX5" fmla="*/ 0 w 2592126"/>
                <a:gd name="connsiteY5" fmla="*/ 1296000 h 2592000"/>
                <a:gd name="connsiteX6" fmla="*/ 1296063 w 2592126"/>
                <a:gd name="connsiteY6" fmla="*/ 0 h 2592000"/>
                <a:gd name="connsiteX0" fmla="*/ 1296062 w 2592126"/>
                <a:gd name="connsiteY0" fmla="*/ 1296000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6" fmla="*/ 1387502 w 2592126"/>
                <a:gd name="connsiteY6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7" fmla="*/ 1387502 w 2592126"/>
                <a:gd name="connsiteY7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0" fmla="*/ 1288989 w 2592126"/>
                <a:gd name="connsiteY0" fmla="*/ 1393566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163548 w 2592126"/>
                <a:gd name="connsiteY0" fmla="*/ 2585309 h 2585309"/>
                <a:gd name="connsiteX1" fmla="*/ 0 w 2592126"/>
                <a:gd name="connsiteY1" fmla="*/ 1296000 h 2585309"/>
                <a:gd name="connsiteX2" fmla="*/ 1296063 w 2592126"/>
                <a:gd name="connsiteY2" fmla="*/ 0 h 2585309"/>
                <a:gd name="connsiteX3" fmla="*/ 2592126 w 2592126"/>
                <a:gd name="connsiteY3" fmla="*/ 1296000 h 2585309"/>
                <a:gd name="connsiteX0" fmla="*/ 0 w 2592126"/>
                <a:gd name="connsiteY0" fmla="*/ 1296000 h 1296000"/>
                <a:gd name="connsiteX1" fmla="*/ 1296063 w 2592126"/>
                <a:gd name="connsiteY1" fmla="*/ 0 h 1296000"/>
                <a:gd name="connsiteX2" fmla="*/ 2592126 w 2592126"/>
                <a:gd name="connsiteY2" fmla="*/ 1296000 h 1296000"/>
                <a:gd name="connsiteX0" fmla="*/ 0 w 1296063"/>
                <a:gd name="connsiteY0" fmla="*/ 0 h 1296000"/>
                <a:gd name="connsiteX1" fmla="*/ 1296063 w 1296063"/>
                <a:gd name="connsiteY1" fmla="*/ 1296000 h 12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6063" h="1296000">
                  <a:moveTo>
                    <a:pt x="0" y="0"/>
                  </a:moveTo>
                  <a:cubicBezTo>
                    <a:pt x="715796" y="0"/>
                    <a:pt x="1296063" y="580239"/>
                    <a:pt x="1296063" y="1296000"/>
                  </a:cubicBezTo>
                </a:path>
              </a:pathLst>
            </a:custGeom>
            <a:noFill/>
            <a:ln w="203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</p:grpSp>
      <p:sp>
        <p:nvSpPr>
          <p:cNvPr id="65" name="Elipse 64">
            <a:extLst>
              <a:ext uri="{FF2B5EF4-FFF2-40B4-BE49-F238E27FC236}">
                <a16:creationId xmlns:a16="http://schemas.microsoft.com/office/drawing/2014/main" id="{F97B68B9-6042-45E0-99A1-0CA936177371}"/>
              </a:ext>
            </a:extLst>
          </p:cNvPr>
          <p:cNvSpPr/>
          <p:nvPr/>
        </p:nvSpPr>
        <p:spPr>
          <a:xfrm>
            <a:off x="7248314" y="619522"/>
            <a:ext cx="4145280" cy="3810740"/>
          </a:xfrm>
          <a:prstGeom prst="ellipse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998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Sara Lyma</dc:creator>
  <cp:lastModifiedBy>Sara Lyma</cp:lastModifiedBy>
  <cp:revision>1</cp:revision>
  <dcterms:created xsi:type="dcterms:W3CDTF">2022-02-02T18:56:52Z</dcterms:created>
  <dcterms:modified xsi:type="dcterms:W3CDTF">2022-02-02T20:44:59Z</dcterms:modified>
</cp:coreProperties>
</file>