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89C"/>
    <a:srgbClr val="BEBEBE"/>
    <a:srgbClr val="B6B6B6"/>
    <a:srgbClr val="CBCBCB"/>
    <a:srgbClr val="A3A3A3"/>
    <a:srgbClr val="AE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3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CEC93-788D-435D-BD84-0632AC6F4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34A3A4-FDAF-464D-A287-9464CFB9F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A9951-C8B4-4EDD-B141-72EF48F5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F4454-DC8B-4555-85CB-03E187B6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17E6C9-5E59-4BAD-B04B-1BAA5DB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21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2F7FB-2D4D-40A9-B23C-97D8E761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A33118-5BE4-413E-8866-77E80B888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45898-555C-48E9-B4C1-5D685A18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CFDDE-F16F-4B02-B555-2CD02EE8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9E4EB-1C99-4CD7-9C2C-FFD2879C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5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A3A100-79EA-4B88-A9DC-7F98228F5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777C7-299A-41C8-8B3C-A9431E8A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10C622-BA6B-48A4-AB9E-432E55E2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D0821-7092-473E-B3F0-F5399210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DDCEC5-E836-4DF6-AAFC-936F0F31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20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28478-1D1D-4350-A999-FF221CC5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E9316-F0D6-49F9-AA80-46B9867C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5E21D-8945-45A3-89B4-9FA11CE2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D4987F-8762-427F-AAC9-24D8C184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AF7C56-43C1-4C97-82D8-13ACF84E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48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ACE2C-0A4D-4E13-8E3D-3023F612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ADB4D2-F020-49EA-986E-2A8F96DA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F64415-4D4F-46A2-9AC7-1FDD1388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2D349-4201-47EF-97E1-428D916F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7D823-7DA3-4334-BE1A-2F35F24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5B4A-1F67-4941-9210-B9C91724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BA162-08D4-4360-878F-2F649D9CC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8E15DF-4994-42E3-851E-AA5A9476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1B630B-8742-408A-8ED3-4DAEAF4A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07476-18EE-4108-B044-F29599D7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CD42B0-F233-45C4-BD3C-4452D650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B5462-A231-4025-8B66-0C82ECCC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CDFBFD-3699-4580-A176-C83DECC1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AE58A8-D48C-4BAB-949C-C22870B77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C68516-3BA7-4B19-B038-85DC06E59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F28354-41DA-4C39-A117-86083FCB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049A4C-F73C-47EC-BF16-41E235B0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9C1A69-6D74-4F74-A9FD-4F0200A0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77B146-2FF9-439F-8E78-02C5A761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7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20DC2-A3EE-497A-A4E5-638DA0D8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730D38-7A65-464D-84B2-548E35A5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42F972-AFFF-4079-B1E5-03348008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92EF15-5E24-40BB-969A-E7C1BC94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24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0EFF53-2A6B-4A50-A81D-C5CDCF9A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C32CF7-9D93-4BFB-BA17-F2B03C31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D6DF52-AAF6-4F26-A517-E846BA1B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8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5B58C-DAB0-4E5A-8548-97408B9F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E68C2-66FA-4B9F-9827-4BFD6AC3A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41961-8B25-4CDA-9E4C-16F845742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3A22D9-8FC9-4D49-BBF9-032A5F22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28CA82-4E05-425A-B13E-20510556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8B39F7-8C9F-486C-9354-D003998E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9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17A52-1886-47CB-AFD8-1672E9F8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061920-2372-4DFF-832A-DEB44DD60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B847F3-C2E1-4F57-B936-66CDE017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430332-6319-4880-BDC9-9DB7096C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855525-475E-430B-95C7-64F91599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882D05-4A5F-4D59-A7D0-1E5956B4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8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75CA71-AFC0-42BB-8008-70ABA6EF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8F3A97-84E2-487D-A726-38ABCAE2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E8569-9AA8-4625-8FCE-F29AD9C1A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57E8E5-FCC9-453A-BED5-3823D3AB0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75F0FF-1533-4919-B703-BE81DC6AE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2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6AC0B-27BB-406D-964F-6ECD754C1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563" y="1376216"/>
            <a:ext cx="5745018" cy="960727"/>
          </a:xfrm>
        </p:spPr>
        <p:txBody>
          <a:bodyPr/>
          <a:lstStyle/>
          <a:p>
            <a:r>
              <a:rPr lang="pt-BR" spc="-150" dirty="0">
                <a:latin typeface="Loew Heavy" panose="00000A00000000000000" pitchFamily="50" charset="0"/>
              </a:rPr>
              <a:t>COSMOS</a:t>
            </a:r>
            <a:r>
              <a:rPr lang="pt-BR" dirty="0">
                <a:solidFill>
                  <a:srgbClr val="2A689C"/>
                </a:solidFill>
                <a:latin typeface="Loew Heavy" panose="00000A00000000000000" pitchFamily="50" charset="0"/>
              </a:rPr>
              <a:t>ERP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DB90064-A6B0-4E74-8B56-CA9F9D788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3851564"/>
            <a:ext cx="6474692" cy="1200727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sz="6500" spc="-200" dirty="0">
                <a:latin typeface="Loew Heavy" panose="00000A00000000000000" pitchFamily="50" charset="0"/>
              </a:rPr>
              <a:t>CONTABILI</a:t>
            </a:r>
            <a:r>
              <a:rPr lang="pt-BR" sz="6500" dirty="0">
                <a:solidFill>
                  <a:srgbClr val="2A689C"/>
                </a:solidFill>
                <a:latin typeface="Loew Heavy" panose="00000A00000000000000" pitchFamily="50" charset="0"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05493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Loew Heavy</vt:lpstr>
      <vt:lpstr>Tema do Office</vt:lpstr>
      <vt:lpstr>COSMOSERP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COSMOSERP</dc:title>
  <dc:creator>Sara Lyma</dc:creator>
  <cp:lastModifiedBy>Sara Lyma</cp:lastModifiedBy>
  <cp:revision>3</cp:revision>
  <dcterms:created xsi:type="dcterms:W3CDTF">2022-02-02T15:29:42Z</dcterms:created>
  <dcterms:modified xsi:type="dcterms:W3CDTF">2022-02-02T18:56:36Z</dcterms:modified>
</cp:coreProperties>
</file>