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89C"/>
    <a:srgbClr val="BEBEBE"/>
    <a:srgbClr val="B6B6B6"/>
    <a:srgbClr val="CBCBCB"/>
    <a:srgbClr val="A3A3A3"/>
    <a:srgbClr val="AE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1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0DBE-88C5-40E1-AE5C-87CF377A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0FA67-3350-446C-AB88-82345E57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AF1B1-7E80-40EA-9396-3E42F15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8BBCA-35E1-45D1-A853-A3D3AB9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B664B-7EFC-4A8B-92D9-43843FA2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703C-DFF3-4D1E-BD69-2C13A319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9B2551-FD51-41BC-A7B0-07FD07A2A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2C5D1-26EC-4FB4-83BD-A198BF6B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671D4-DDF0-4906-B962-F9A0A6F9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A1DA3-F005-452B-8466-6B6D641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8EE668-1D13-40FD-A14D-2FD9338F4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6B6184-A1D7-4E10-9FED-2197DFAC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3A344-1C64-480D-9CFB-C2B88892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8DB9A-F389-441A-B511-F113187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BA617-E061-4361-893A-E0997118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7CD5-04F4-4E73-94A0-ABAD137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1C1BC-8C74-404F-9797-D5525D64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8E7EE-925D-44BC-A4B7-FAE2D6EB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C3AB7-731F-40E3-AE54-03E4B50F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517E2-66D1-427A-8309-2C03F24A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8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8C508-FA26-42FD-80B3-86CA9198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69DA4-E9AD-4D5C-B5BD-820850A1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72B17-38FD-4B97-A114-E61709BE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A413DB-D288-403E-BAC0-5445D074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75F09-2F82-4454-8ACF-C9C38F3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4CEA1-C245-417D-AA58-BFBAA0F8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F34D-985D-4203-ABAA-2A91D29D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365B9C-98C6-43D3-9CDA-927BD8E5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3C642-ADB3-4CE3-AD94-FD6ED18C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123D7-7E6D-4CB0-8AB8-CD47770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14638-6EB1-4A86-9DF5-CD789A43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51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F0D1-7D34-4476-8D67-1896E431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CB3AEC-E5CF-45D9-BF64-F1CE4C04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E129CA-C7D3-4C7C-B617-A75D4E84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C41766-E13F-4CDF-9626-D976F5677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2612D0-EC83-4838-B2C9-62F607F4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9007E7-3CD6-4A83-9058-66CEC3CD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2B51C5-0932-4FAE-8CBC-7B71A10F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BB0B90-64A4-4F03-BD03-FA6B4674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5932-315C-4DE9-8694-6272F7EB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07BF20-AD0C-44E3-9CEB-CC649473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B04C70-3A81-4BF4-B6A6-9EC7A90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8D6AD1-3DFE-482B-9BD9-0FA003F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7751BF-55DB-4E44-8AB2-3EC62BC5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5F0859-136C-48DF-A895-E3D9E8E4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8F5317-BC2D-4772-8FEB-26AC5945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0DEBD-6A93-469B-B011-AA32B3AE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648CE-7D41-45CE-99F3-8965AD7E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CCFD1-7433-4AA6-B6D4-24AB64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3C03B5-B524-470D-BD3D-56BA88F4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358C9-F919-4AB7-8366-9876FEAD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2A5BD-FFDB-463C-B928-5185F9FC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4553F-34D5-4033-A2DD-F93A02C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CF362E-F45B-41D5-B789-D0F109404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BCC13E-19FC-4C69-9F74-55B3CB32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434AB6-F4B2-41DB-821C-47F75C2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52DAD-9151-4089-823C-A7E5FAEC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77A1B8-DBF0-4C2F-9C39-3BBEAEB8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605D4C-B36D-4292-80EA-833CEE58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FBDEC-B549-4C05-993E-F6FE027F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49D84-A994-4477-81CE-1342B852A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8855-E0D2-4F6E-B4C0-4EADC6426C1C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FD327-3EC1-4608-BD07-237AC7C70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6FEE0-D848-4BEF-886C-CE367C657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6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ítulo 3">
            <a:extLst>
              <a:ext uri="{FF2B5EF4-FFF2-40B4-BE49-F238E27FC236}">
                <a16:creationId xmlns:a16="http://schemas.microsoft.com/office/drawing/2014/main" id="{88B2D7FC-978B-463E-AF32-B24DF9BA5212}"/>
              </a:ext>
            </a:extLst>
          </p:cNvPr>
          <p:cNvSpPr txBox="1">
            <a:spLocks/>
          </p:cNvSpPr>
          <p:nvPr/>
        </p:nvSpPr>
        <p:spPr>
          <a:xfrm>
            <a:off x="3990975" y="1514474"/>
            <a:ext cx="2552700" cy="1447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>
              <a:bevelT w="27305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600" dirty="0">
                <a:solidFill>
                  <a:srgbClr val="2A6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ew Heavy" panose="00000A00000000000000" pitchFamily="50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549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509068B-801C-4E7F-AC1E-BA8C01792B6A}"/>
              </a:ext>
            </a:extLst>
          </p:cNvPr>
          <p:cNvGrpSpPr/>
          <p:nvPr/>
        </p:nvGrpSpPr>
        <p:grpSpPr>
          <a:xfrm>
            <a:off x="2668410" y="1988324"/>
            <a:ext cx="6497626" cy="1920624"/>
            <a:chOff x="2668410" y="1988324"/>
            <a:chExt cx="6497626" cy="1920624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18E2E93E-DA44-4E13-8E41-2752C09AF7B1}"/>
                </a:ext>
              </a:extLst>
            </p:cNvPr>
            <p:cNvSpPr txBox="1">
              <a:spLocks/>
            </p:cNvSpPr>
            <p:nvPr/>
          </p:nvSpPr>
          <p:spPr>
            <a:xfrm>
              <a:off x="2668410" y="2476597"/>
              <a:ext cx="6332529" cy="960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0" spc="-300" dirty="0">
                  <a:latin typeface="Loew Heavy" panose="00000A00000000000000" pitchFamily="50" charset="0"/>
                </a:rPr>
                <a:t>CONTABILI</a:t>
              </a:r>
              <a:r>
                <a:rPr lang="pt-BR" sz="6000" spc="-300" dirty="0">
                  <a:solidFill>
                    <a:srgbClr val="2A689C"/>
                  </a:solidFill>
                  <a:latin typeface="Loew Heavy" panose="00000A00000000000000" pitchFamily="50" charset="0"/>
                </a:rPr>
                <a:t>MAX</a:t>
              </a: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4AE3FC4-9693-40ED-AAB7-2F1A679E0A1A}"/>
                </a:ext>
              </a:extLst>
            </p:cNvPr>
            <p:cNvSpPr/>
            <p:nvPr/>
          </p:nvSpPr>
          <p:spPr>
            <a:xfrm rot="8400743" flipH="1" flipV="1">
              <a:off x="7465235" y="2199829"/>
              <a:ext cx="889825" cy="791473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  <a:gd name="connsiteX0" fmla="*/ 0 w 1305367"/>
                <a:gd name="connsiteY0" fmla="*/ 1 h 1347699"/>
                <a:gd name="connsiteX1" fmla="*/ 1305367 w 1305367"/>
                <a:gd name="connsiteY1" fmla="*/ 1347699 h 1347699"/>
                <a:gd name="connsiteX0" fmla="*/ 0 w 1362185"/>
                <a:gd name="connsiteY0" fmla="*/ 1 h 1446195"/>
                <a:gd name="connsiteX1" fmla="*/ 1362185 w 1362185"/>
                <a:gd name="connsiteY1" fmla="*/ 1446196 h 1446195"/>
                <a:gd name="connsiteX0" fmla="*/ 0 w 1365409"/>
                <a:gd name="connsiteY0" fmla="*/ -1 h 1446195"/>
                <a:gd name="connsiteX1" fmla="*/ 1362185 w 1365409"/>
                <a:gd name="connsiteY1" fmla="*/ 1446194 h 1446195"/>
                <a:gd name="connsiteX0" fmla="*/ 0 w 1365243"/>
                <a:gd name="connsiteY0" fmla="*/ 2782 h 1448976"/>
                <a:gd name="connsiteX1" fmla="*/ 1362185 w 1365243"/>
                <a:gd name="connsiteY1" fmla="*/ 1448977 h 14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43" h="1448976">
                  <a:moveTo>
                    <a:pt x="0" y="2782"/>
                  </a:moveTo>
                  <a:cubicBezTo>
                    <a:pt x="674393" y="-54958"/>
                    <a:pt x="1418984" y="798213"/>
                    <a:pt x="1362185" y="1448977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A0A4C525-E965-4DB2-8DCB-A4926B35A6EA}"/>
                </a:ext>
              </a:extLst>
            </p:cNvPr>
            <p:cNvSpPr/>
            <p:nvPr/>
          </p:nvSpPr>
          <p:spPr>
            <a:xfrm rot="16200000">
              <a:off x="7239318" y="2013532"/>
              <a:ext cx="1610407" cy="1855751"/>
            </a:xfrm>
            <a:custGeom>
              <a:avLst/>
              <a:gdLst>
                <a:gd name="connsiteX0" fmla="*/ 2075417 w 2075417"/>
                <a:gd name="connsiteY0" fmla="*/ 762205 h 1804892"/>
                <a:gd name="connsiteX1" fmla="*/ 1032729 w 2075417"/>
                <a:gd name="connsiteY1" fmla="*/ 1804892 h 1804892"/>
                <a:gd name="connsiteX2" fmla="*/ 11225 w 2075417"/>
                <a:gd name="connsiteY2" fmla="*/ 972343 h 1804892"/>
                <a:gd name="connsiteX3" fmla="*/ 0 w 2075417"/>
                <a:gd name="connsiteY3" fmla="*/ 898792 h 1804892"/>
                <a:gd name="connsiteX4" fmla="*/ 19830 w 2075417"/>
                <a:gd name="connsiteY4" fmla="*/ 900791 h 1804892"/>
                <a:gd name="connsiteX5" fmla="*/ 1466741 w 2075417"/>
                <a:gd name="connsiteY5" fmla="*/ 900792 h 1804892"/>
                <a:gd name="connsiteX6" fmla="*/ 1739825 w 2075417"/>
                <a:gd name="connsiteY6" fmla="*/ 627708 h 1804892"/>
                <a:gd name="connsiteX7" fmla="*/ 1739825 w 2075417"/>
                <a:gd name="connsiteY7" fmla="*/ 0 h 1804892"/>
                <a:gd name="connsiteX8" fmla="*/ 1770021 w 2075417"/>
                <a:gd name="connsiteY8" fmla="*/ 24914 h 1804892"/>
                <a:gd name="connsiteX9" fmla="*/ 2075417 w 2075417"/>
                <a:gd name="connsiteY9" fmla="*/ 762205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9" fmla="*/ 1558181 w 2075417"/>
                <a:gd name="connsiteY9" fmla="*/ 992232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0" fmla="*/ 1739825 w 2075417"/>
                <a:gd name="connsiteY0" fmla="*/ 627708 h 1804892"/>
                <a:gd name="connsiteX1" fmla="*/ 1739825 w 2075417"/>
                <a:gd name="connsiteY1" fmla="*/ 0 h 1804892"/>
                <a:gd name="connsiteX2" fmla="*/ 1770021 w 2075417"/>
                <a:gd name="connsiteY2" fmla="*/ 24914 h 1804892"/>
                <a:gd name="connsiteX3" fmla="*/ 2075417 w 2075417"/>
                <a:gd name="connsiteY3" fmla="*/ 762205 h 1804892"/>
                <a:gd name="connsiteX4" fmla="*/ 1032729 w 2075417"/>
                <a:gd name="connsiteY4" fmla="*/ 1804892 h 1804892"/>
                <a:gd name="connsiteX5" fmla="*/ 11225 w 2075417"/>
                <a:gd name="connsiteY5" fmla="*/ 972343 h 1804892"/>
                <a:gd name="connsiteX6" fmla="*/ 0 w 2075417"/>
                <a:gd name="connsiteY6" fmla="*/ 898792 h 1804892"/>
                <a:gd name="connsiteX7" fmla="*/ 19830 w 2075417"/>
                <a:gd name="connsiteY7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646892 w 2075417"/>
                <a:gd name="connsiteY1" fmla="*/ 49013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536"/>
                <a:gd name="connsiteY0" fmla="*/ 0 h 1755879"/>
                <a:gd name="connsiteX1" fmla="*/ 2075417 w 2075536"/>
                <a:gd name="connsiteY1" fmla="*/ 713192 h 1755879"/>
                <a:gd name="connsiteX2" fmla="*/ 1032729 w 2075536"/>
                <a:gd name="connsiteY2" fmla="*/ 1755879 h 1755879"/>
                <a:gd name="connsiteX3" fmla="*/ 11225 w 2075536"/>
                <a:gd name="connsiteY3" fmla="*/ 923330 h 1755879"/>
                <a:gd name="connsiteX4" fmla="*/ 0 w 2075536"/>
                <a:gd name="connsiteY4" fmla="*/ 849779 h 1755879"/>
                <a:gd name="connsiteX5" fmla="*/ 19830 w 2075536"/>
                <a:gd name="connsiteY5" fmla="*/ 851778 h 1755879"/>
                <a:gd name="connsiteX0" fmla="*/ 1704057 w 2075536"/>
                <a:gd name="connsiteY0" fmla="*/ 0 h 1695630"/>
                <a:gd name="connsiteX1" fmla="*/ 2075417 w 2075536"/>
                <a:gd name="connsiteY1" fmla="*/ 652943 h 1695630"/>
                <a:gd name="connsiteX2" fmla="*/ 1032729 w 2075536"/>
                <a:gd name="connsiteY2" fmla="*/ 1695630 h 1695630"/>
                <a:gd name="connsiteX3" fmla="*/ 11225 w 2075536"/>
                <a:gd name="connsiteY3" fmla="*/ 863081 h 1695630"/>
                <a:gd name="connsiteX4" fmla="*/ 0 w 2075536"/>
                <a:gd name="connsiteY4" fmla="*/ 789530 h 1695630"/>
                <a:gd name="connsiteX5" fmla="*/ 19830 w 2075536"/>
                <a:gd name="connsiteY5" fmla="*/ 791529 h 1695630"/>
                <a:gd name="connsiteX0" fmla="*/ 1765621 w 2075536"/>
                <a:gd name="connsiteY0" fmla="*/ 0 h 1638394"/>
                <a:gd name="connsiteX1" fmla="*/ 2075417 w 2075536"/>
                <a:gd name="connsiteY1" fmla="*/ 595707 h 1638394"/>
                <a:gd name="connsiteX2" fmla="*/ 1032729 w 2075536"/>
                <a:gd name="connsiteY2" fmla="*/ 1638394 h 1638394"/>
                <a:gd name="connsiteX3" fmla="*/ 11225 w 2075536"/>
                <a:gd name="connsiteY3" fmla="*/ 805845 h 1638394"/>
                <a:gd name="connsiteX4" fmla="*/ 0 w 2075536"/>
                <a:gd name="connsiteY4" fmla="*/ 732294 h 1638394"/>
                <a:gd name="connsiteX5" fmla="*/ 19830 w 2075536"/>
                <a:gd name="connsiteY5" fmla="*/ 734293 h 16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5536" h="1638394">
                  <a:moveTo>
                    <a:pt x="1765621" y="0"/>
                  </a:moveTo>
                  <a:cubicBezTo>
                    <a:pt x="1949910" y="167605"/>
                    <a:pt x="2057826" y="325853"/>
                    <a:pt x="2075417" y="595707"/>
                  </a:cubicBezTo>
                  <a:cubicBezTo>
                    <a:pt x="2084210" y="1201695"/>
                    <a:pt x="1608590" y="1638394"/>
                    <a:pt x="1032729" y="1638394"/>
                  </a:cubicBezTo>
                  <a:cubicBezTo>
                    <a:pt x="528851" y="1638394"/>
                    <a:pt x="108452" y="1280979"/>
                    <a:pt x="11225" y="805845"/>
                  </a:cubicBezTo>
                  <a:lnTo>
                    <a:pt x="0" y="732294"/>
                  </a:lnTo>
                  <a:lnTo>
                    <a:pt x="19830" y="734293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BB85E37A-BC0B-4ABB-8D88-1046CE29F10A}"/>
                </a:ext>
              </a:extLst>
            </p:cNvPr>
            <p:cNvSpPr/>
            <p:nvPr/>
          </p:nvSpPr>
          <p:spPr>
            <a:xfrm flipV="1">
              <a:off x="6906443" y="3377921"/>
              <a:ext cx="1890548" cy="380699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2B5DABB-065B-4950-A7F7-7DF24C9D2379}"/>
                </a:ext>
              </a:extLst>
            </p:cNvPr>
            <p:cNvSpPr/>
            <p:nvPr/>
          </p:nvSpPr>
          <p:spPr>
            <a:xfrm>
              <a:off x="7139245" y="1988324"/>
              <a:ext cx="2026790" cy="1920624"/>
            </a:xfrm>
            <a:custGeom>
              <a:avLst/>
              <a:gdLst>
                <a:gd name="connsiteX0" fmla="*/ 577127 w 1686159"/>
                <a:gd name="connsiteY0" fmla="*/ 0 h 1920624"/>
                <a:gd name="connsiteX1" fmla="*/ 1686159 w 1686159"/>
                <a:gd name="connsiteY1" fmla="*/ 960312 h 1920624"/>
                <a:gd name="connsiteX2" fmla="*/ 577127 w 1686159"/>
                <a:gd name="connsiteY2" fmla="*/ 1920624 h 1920624"/>
                <a:gd name="connsiteX3" fmla="*/ 48497 w 1686159"/>
                <a:gd name="connsiteY3" fmla="*/ 1804720 h 1920624"/>
                <a:gd name="connsiteX4" fmla="*/ 0 w 1686159"/>
                <a:gd name="connsiteY4" fmla="*/ 1779208 h 1920624"/>
                <a:gd name="connsiteX5" fmla="*/ 382495 w 1686159"/>
                <a:gd name="connsiteY5" fmla="*/ 1779208 h 1920624"/>
                <a:gd name="connsiteX6" fmla="*/ 382495 w 1686159"/>
                <a:gd name="connsiteY6" fmla="*/ 15694 h 1920624"/>
                <a:gd name="connsiteX7" fmla="*/ 463735 w 1686159"/>
                <a:gd name="connsiteY7" fmla="*/ 4958 h 1920624"/>
                <a:gd name="connsiteX8" fmla="*/ 577127 w 1686159"/>
                <a:gd name="connsiteY8" fmla="*/ 0 h 1920624"/>
                <a:gd name="connsiteX0" fmla="*/ 382495 w 1686159"/>
                <a:gd name="connsiteY0" fmla="*/ 1779208 h 1920624"/>
                <a:gd name="connsiteX1" fmla="*/ 382495 w 1686159"/>
                <a:gd name="connsiteY1" fmla="*/ 15694 h 1920624"/>
                <a:gd name="connsiteX2" fmla="*/ 463735 w 1686159"/>
                <a:gd name="connsiteY2" fmla="*/ 4958 h 1920624"/>
                <a:gd name="connsiteX3" fmla="*/ 577127 w 1686159"/>
                <a:gd name="connsiteY3" fmla="*/ 0 h 1920624"/>
                <a:gd name="connsiteX4" fmla="*/ 1686159 w 1686159"/>
                <a:gd name="connsiteY4" fmla="*/ 960312 h 1920624"/>
                <a:gd name="connsiteX5" fmla="*/ 577127 w 1686159"/>
                <a:gd name="connsiteY5" fmla="*/ 1920624 h 1920624"/>
                <a:gd name="connsiteX6" fmla="*/ 48497 w 1686159"/>
                <a:gd name="connsiteY6" fmla="*/ 1804720 h 1920624"/>
                <a:gd name="connsiteX7" fmla="*/ 0 w 1686159"/>
                <a:gd name="connsiteY7" fmla="*/ 1779208 h 1920624"/>
                <a:gd name="connsiteX8" fmla="*/ 473935 w 1686159"/>
                <a:gd name="connsiteY8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  <a:gd name="connsiteX7" fmla="*/ 473935 w 1686159"/>
                <a:gd name="connsiteY7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6159" h="1920624">
                  <a:moveTo>
                    <a:pt x="382495" y="15694"/>
                  </a:moveTo>
                  <a:lnTo>
                    <a:pt x="463735" y="4958"/>
                  </a:lnTo>
                  <a:cubicBezTo>
                    <a:pt x="501017" y="1680"/>
                    <a:pt x="538846" y="0"/>
                    <a:pt x="577127" y="0"/>
                  </a:cubicBezTo>
                  <a:cubicBezTo>
                    <a:pt x="1189628" y="0"/>
                    <a:pt x="1686159" y="429946"/>
                    <a:pt x="1686159" y="960312"/>
                  </a:cubicBezTo>
                  <a:cubicBezTo>
                    <a:pt x="1686159" y="1490678"/>
                    <a:pt x="1189628" y="1920624"/>
                    <a:pt x="577127" y="1920624"/>
                  </a:cubicBezTo>
                  <a:cubicBezTo>
                    <a:pt x="385720" y="1920624"/>
                    <a:pt x="205639" y="1878637"/>
                    <a:pt x="48497" y="1804720"/>
                  </a:cubicBezTo>
                  <a:lnTo>
                    <a:pt x="0" y="1779208"/>
                  </a:lnTo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16038D78-30DA-42FA-831C-BD30E36677A9}"/>
                </a:ext>
              </a:extLst>
            </p:cNvPr>
            <p:cNvSpPr/>
            <p:nvPr/>
          </p:nvSpPr>
          <p:spPr>
            <a:xfrm rot="16200000" flipV="1">
              <a:off x="8514816" y="2814023"/>
              <a:ext cx="1047579" cy="254860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D7AC651-8637-4A33-B2FE-0F9515193677}"/>
                </a:ext>
              </a:extLst>
            </p:cNvPr>
            <p:cNvSpPr txBox="1"/>
            <p:nvPr/>
          </p:nvSpPr>
          <p:spPr>
            <a:xfrm>
              <a:off x="3153579" y="3222636"/>
              <a:ext cx="346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Loew ExtraBold" panose="00000900000000000000" pitchFamily="50" charset="0"/>
                </a:rPr>
                <a:t>Sistema de Gestão Contábil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6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D26D19E-34F9-4B37-A073-3704A9CBA177}"/>
              </a:ext>
            </a:extLst>
          </p:cNvPr>
          <p:cNvGrpSpPr/>
          <p:nvPr/>
        </p:nvGrpSpPr>
        <p:grpSpPr>
          <a:xfrm>
            <a:off x="2408222" y="1988324"/>
            <a:ext cx="6757814" cy="1920624"/>
            <a:chOff x="2408222" y="1988324"/>
            <a:chExt cx="6757814" cy="1920624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A534C6A4-EF89-4CCD-9338-1F22CBA4A331}"/>
                </a:ext>
              </a:extLst>
            </p:cNvPr>
            <p:cNvSpPr txBox="1">
              <a:spLocks/>
            </p:cNvSpPr>
            <p:nvPr/>
          </p:nvSpPr>
          <p:spPr>
            <a:xfrm>
              <a:off x="2668410" y="2476597"/>
              <a:ext cx="6332529" cy="960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0" spc="-300" dirty="0">
                  <a:latin typeface="Loew Heavy" panose="00000A00000000000000" pitchFamily="50" charset="0"/>
                </a:rPr>
                <a:t>CONTABILI</a:t>
              </a:r>
              <a:r>
                <a:rPr lang="pt-BR" sz="6000" spc="-300" dirty="0">
                  <a:solidFill>
                    <a:srgbClr val="2A689C"/>
                  </a:solidFill>
                  <a:latin typeface="Loew Heavy" panose="00000A00000000000000" pitchFamily="50" charset="0"/>
                </a:rPr>
                <a:t>MAX</a:t>
              </a: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B6BD9B37-4235-4D14-B18F-CBF593F82F7B}"/>
                </a:ext>
              </a:extLst>
            </p:cNvPr>
            <p:cNvSpPr/>
            <p:nvPr/>
          </p:nvSpPr>
          <p:spPr>
            <a:xfrm rot="8400743" flipH="1" flipV="1">
              <a:off x="7465235" y="2199829"/>
              <a:ext cx="889825" cy="791473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  <a:gd name="connsiteX0" fmla="*/ 0 w 1305367"/>
                <a:gd name="connsiteY0" fmla="*/ 1 h 1347699"/>
                <a:gd name="connsiteX1" fmla="*/ 1305367 w 1305367"/>
                <a:gd name="connsiteY1" fmla="*/ 1347699 h 1347699"/>
                <a:gd name="connsiteX0" fmla="*/ 0 w 1362185"/>
                <a:gd name="connsiteY0" fmla="*/ 1 h 1446195"/>
                <a:gd name="connsiteX1" fmla="*/ 1362185 w 1362185"/>
                <a:gd name="connsiteY1" fmla="*/ 1446196 h 1446195"/>
                <a:gd name="connsiteX0" fmla="*/ 0 w 1365409"/>
                <a:gd name="connsiteY0" fmla="*/ -1 h 1446195"/>
                <a:gd name="connsiteX1" fmla="*/ 1362185 w 1365409"/>
                <a:gd name="connsiteY1" fmla="*/ 1446194 h 1446195"/>
                <a:gd name="connsiteX0" fmla="*/ 0 w 1365243"/>
                <a:gd name="connsiteY0" fmla="*/ 2782 h 1448976"/>
                <a:gd name="connsiteX1" fmla="*/ 1362185 w 1365243"/>
                <a:gd name="connsiteY1" fmla="*/ 1448977 h 14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43" h="1448976">
                  <a:moveTo>
                    <a:pt x="0" y="2782"/>
                  </a:moveTo>
                  <a:cubicBezTo>
                    <a:pt x="674393" y="-54958"/>
                    <a:pt x="1418984" y="798213"/>
                    <a:pt x="1362185" y="1448977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DD96A8F1-A31A-4489-88C9-E3F351B9C076}"/>
                </a:ext>
              </a:extLst>
            </p:cNvPr>
            <p:cNvSpPr/>
            <p:nvPr/>
          </p:nvSpPr>
          <p:spPr>
            <a:xfrm rot="16200000">
              <a:off x="7239318" y="2013532"/>
              <a:ext cx="1610407" cy="1855751"/>
            </a:xfrm>
            <a:custGeom>
              <a:avLst/>
              <a:gdLst>
                <a:gd name="connsiteX0" fmla="*/ 2075417 w 2075417"/>
                <a:gd name="connsiteY0" fmla="*/ 762205 h 1804892"/>
                <a:gd name="connsiteX1" fmla="*/ 1032729 w 2075417"/>
                <a:gd name="connsiteY1" fmla="*/ 1804892 h 1804892"/>
                <a:gd name="connsiteX2" fmla="*/ 11225 w 2075417"/>
                <a:gd name="connsiteY2" fmla="*/ 972343 h 1804892"/>
                <a:gd name="connsiteX3" fmla="*/ 0 w 2075417"/>
                <a:gd name="connsiteY3" fmla="*/ 898792 h 1804892"/>
                <a:gd name="connsiteX4" fmla="*/ 19830 w 2075417"/>
                <a:gd name="connsiteY4" fmla="*/ 900791 h 1804892"/>
                <a:gd name="connsiteX5" fmla="*/ 1466741 w 2075417"/>
                <a:gd name="connsiteY5" fmla="*/ 900792 h 1804892"/>
                <a:gd name="connsiteX6" fmla="*/ 1739825 w 2075417"/>
                <a:gd name="connsiteY6" fmla="*/ 627708 h 1804892"/>
                <a:gd name="connsiteX7" fmla="*/ 1739825 w 2075417"/>
                <a:gd name="connsiteY7" fmla="*/ 0 h 1804892"/>
                <a:gd name="connsiteX8" fmla="*/ 1770021 w 2075417"/>
                <a:gd name="connsiteY8" fmla="*/ 24914 h 1804892"/>
                <a:gd name="connsiteX9" fmla="*/ 2075417 w 2075417"/>
                <a:gd name="connsiteY9" fmla="*/ 762205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9" fmla="*/ 1558181 w 2075417"/>
                <a:gd name="connsiteY9" fmla="*/ 992232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0" fmla="*/ 1739825 w 2075417"/>
                <a:gd name="connsiteY0" fmla="*/ 627708 h 1804892"/>
                <a:gd name="connsiteX1" fmla="*/ 1739825 w 2075417"/>
                <a:gd name="connsiteY1" fmla="*/ 0 h 1804892"/>
                <a:gd name="connsiteX2" fmla="*/ 1770021 w 2075417"/>
                <a:gd name="connsiteY2" fmla="*/ 24914 h 1804892"/>
                <a:gd name="connsiteX3" fmla="*/ 2075417 w 2075417"/>
                <a:gd name="connsiteY3" fmla="*/ 762205 h 1804892"/>
                <a:gd name="connsiteX4" fmla="*/ 1032729 w 2075417"/>
                <a:gd name="connsiteY4" fmla="*/ 1804892 h 1804892"/>
                <a:gd name="connsiteX5" fmla="*/ 11225 w 2075417"/>
                <a:gd name="connsiteY5" fmla="*/ 972343 h 1804892"/>
                <a:gd name="connsiteX6" fmla="*/ 0 w 2075417"/>
                <a:gd name="connsiteY6" fmla="*/ 898792 h 1804892"/>
                <a:gd name="connsiteX7" fmla="*/ 19830 w 2075417"/>
                <a:gd name="connsiteY7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646892 w 2075417"/>
                <a:gd name="connsiteY1" fmla="*/ 49013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536"/>
                <a:gd name="connsiteY0" fmla="*/ 0 h 1755879"/>
                <a:gd name="connsiteX1" fmla="*/ 2075417 w 2075536"/>
                <a:gd name="connsiteY1" fmla="*/ 713192 h 1755879"/>
                <a:gd name="connsiteX2" fmla="*/ 1032729 w 2075536"/>
                <a:gd name="connsiteY2" fmla="*/ 1755879 h 1755879"/>
                <a:gd name="connsiteX3" fmla="*/ 11225 w 2075536"/>
                <a:gd name="connsiteY3" fmla="*/ 923330 h 1755879"/>
                <a:gd name="connsiteX4" fmla="*/ 0 w 2075536"/>
                <a:gd name="connsiteY4" fmla="*/ 849779 h 1755879"/>
                <a:gd name="connsiteX5" fmla="*/ 19830 w 2075536"/>
                <a:gd name="connsiteY5" fmla="*/ 851778 h 1755879"/>
                <a:gd name="connsiteX0" fmla="*/ 1704057 w 2075536"/>
                <a:gd name="connsiteY0" fmla="*/ 0 h 1695630"/>
                <a:gd name="connsiteX1" fmla="*/ 2075417 w 2075536"/>
                <a:gd name="connsiteY1" fmla="*/ 652943 h 1695630"/>
                <a:gd name="connsiteX2" fmla="*/ 1032729 w 2075536"/>
                <a:gd name="connsiteY2" fmla="*/ 1695630 h 1695630"/>
                <a:gd name="connsiteX3" fmla="*/ 11225 w 2075536"/>
                <a:gd name="connsiteY3" fmla="*/ 863081 h 1695630"/>
                <a:gd name="connsiteX4" fmla="*/ 0 w 2075536"/>
                <a:gd name="connsiteY4" fmla="*/ 789530 h 1695630"/>
                <a:gd name="connsiteX5" fmla="*/ 19830 w 2075536"/>
                <a:gd name="connsiteY5" fmla="*/ 791529 h 1695630"/>
                <a:gd name="connsiteX0" fmla="*/ 1765621 w 2075536"/>
                <a:gd name="connsiteY0" fmla="*/ 0 h 1638394"/>
                <a:gd name="connsiteX1" fmla="*/ 2075417 w 2075536"/>
                <a:gd name="connsiteY1" fmla="*/ 595707 h 1638394"/>
                <a:gd name="connsiteX2" fmla="*/ 1032729 w 2075536"/>
                <a:gd name="connsiteY2" fmla="*/ 1638394 h 1638394"/>
                <a:gd name="connsiteX3" fmla="*/ 11225 w 2075536"/>
                <a:gd name="connsiteY3" fmla="*/ 805845 h 1638394"/>
                <a:gd name="connsiteX4" fmla="*/ 0 w 2075536"/>
                <a:gd name="connsiteY4" fmla="*/ 732294 h 1638394"/>
                <a:gd name="connsiteX5" fmla="*/ 19830 w 2075536"/>
                <a:gd name="connsiteY5" fmla="*/ 734293 h 16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5536" h="1638394">
                  <a:moveTo>
                    <a:pt x="1765621" y="0"/>
                  </a:moveTo>
                  <a:cubicBezTo>
                    <a:pt x="1949910" y="167605"/>
                    <a:pt x="2057826" y="325853"/>
                    <a:pt x="2075417" y="595707"/>
                  </a:cubicBezTo>
                  <a:cubicBezTo>
                    <a:pt x="2084210" y="1201695"/>
                    <a:pt x="1608590" y="1638394"/>
                    <a:pt x="1032729" y="1638394"/>
                  </a:cubicBezTo>
                  <a:cubicBezTo>
                    <a:pt x="528851" y="1638394"/>
                    <a:pt x="108452" y="1280979"/>
                    <a:pt x="11225" y="805845"/>
                  </a:cubicBezTo>
                  <a:lnTo>
                    <a:pt x="0" y="732294"/>
                  </a:lnTo>
                  <a:lnTo>
                    <a:pt x="19830" y="734293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609F62AF-A14D-4B45-B664-3C7C8716DD31}"/>
                </a:ext>
              </a:extLst>
            </p:cNvPr>
            <p:cNvSpPr/>
            <p:nvPr/>
          </p:nvSpPr>
          <p:spPr>
            <a:xfrm flipV="1">
              <a:off x="6906443" y="3377921"/>
              <a:ext cx="1890548" cy="380699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E2100A55-F943-47E4-912D-B0FAD21827E6}"/>
                </a:ext>
              </a:extLst>
            </p:cNvPr>
            <p:cNvSpPr/>
            <p:nvPr/>
          </p:nvSpPr>
          <p:spPr>
            <a:xfrm>
              <a:off x="7139245" y="1988324"/>
              <a:ext cx="2026790" cy="1920624"/>
            </a:xfrm>
            <a:custGeom>
              <a:avLst/>
              <a:gdLst>
                <a:gd name="connsiteX0" fmla="*/ 577127 w 1686159"/>
                <a:gd name="connsiteY0" fmla="*/ 0 h 1920624"/>
                <a:gd name="connsiteX1" fmla="*/ 1686159 w 1686159"/>
                <a:gd name="connsiteY1" fmla="*/ 960312 h 1920624"/>
                <a:gd name="connsiteX2" fmla="*/ 577127 w 1686159"/>
                <a:gd name="connsiteY2" fmla="*/ 1920624 h 1920624"/>
                <a:gd name="connsiteX3" fmla="*/ 48497 w 1686159"/>
                <a:gd name="connsiteY3" fmla="*/ 1804720 h 1920624"/>
                <a:gd name="connsiteX4" fmla="*/ 0 w 1686159"/>
                <a:gd name="connsiteY4" fmla="*/ 1779208 h 1920624"/>
                <a:gd name="connsiteX5" fmla="*/ 382495 w 1686159"/>
                <a:gd name="connsiteY5" fmla="*/ 1779208 h 1920624"/>
                <a:gd name="connsiteX6" fmla="*/ 382495 w 1686159"/>
                <a:gd name="connsiteY6" fmla="*/ 15694 h 1920624"/>
                <a:gd name="connsiteX7" fmla="*/ 463735 w 1686159"/>
                <a:gd name="connsiteY7" fmla="*/ 4958 h 1920624"/>
                <a:gd name="connsiteX8" fmla="*/ 577127 w 1686159"/>
                <a:gd name="connsiteY8" fmla="*/ 0 h 1920624"/>
                <a:gd name="connsiteX0" fmla="*/ 382495 w 1686159"/>
                <a:gd name="connsiteY0" fmla="*/ 1779208 h 1920624"/>
                <a:gd name="connsiteX1" fmla="*/ 382495 w 1686159"/>
                <a:gd name="connsiteY1" fmla="*/ 15694 h 1920624"/>
                <a:gd name="connsiteX2" fmla="*/ 463735 w 1686159"/>
                <a:gd name="connsiteY2" fmla="*/ 4958 h 1920624"/>
                <a:gd name="connsiteX3" fmla="*/ 577127 w 1686159"/>
                <a:gd name="connsiteY3" fmla="*/ 0 h 1920624"/>
                <a:gd name="connsiteX4" fmla="*/ 1686159 w 1686159"/>
                <a:gd name="connsiteY4" fmla="*/ 960312 h 1920624"/>
                <a:gd name="connsiteX5" fmla="*/ 577127 w 1686159"/>
                <a:gd name="connsiteY5" fmla="*/ 1920624 h 1920624"/>
                <a:gd name="connsiteX6" fmla="*/ 48497 w 1686159"/>
                <a:gd name="connsiteY6" fmla="*/ 1804720 h 1920624"/>
                <a:gd name="connsiteX7" fmla="*/ 0 w 1686159"/>
                <a:gd name="connsiteY7" fmla="*/ 1779208 h 1920624"/>
                <a:gd name="connsiteX8" fmla="*/ 473935 w 1686159"/>
                <a:gd name="connsiteY8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  <a:gd name="connsiteX7" fmla="*/ 473935 w 1686159"/>
                <a:gd name="connsiteY7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6159" h="1920624">
                  <a:moveTo>
                    <a:pt x="382495" y="15694"/>
                  </a:moveTo>
                  <a:lnTo>
                    <a:pt x="463735" y="4958"/>
                  </a:lnTo>
                  <a:cubicBezTo>
                    <a:pt x="501017" y="1680"/>
                    <a:pt x="538846" y="0"/>
                    <a:pt x="577127" y="0"/>
                  </a:cubicBezTo>
                  <a:cubicBezTo>
                    <a:pt x="1189628" y="0"/>
                    <a:pt x="1686159" y="429946"/>
                    <a:pt x="1686159" y="960312"/>
                  </a:cubicBezTo>
                  <a:cubicBezTo>
                    <a:pt x="1686159" y="1490678"/>
                    <a:pt x="1189628" y="1920624"/>
                    <a:pt x="577127" y="1920624"/>
                  </a:cubicBezTo>
                  <a:cubicBezTo>
                    <a:pt x="385720" y="1920624"/>
                    <a:pt x="205639" y="1878637"/>
                    <a:pt x="48497" y="1804720"/>
                  </a:cubicBezTo>
                  <a:lnTo>
                    <a:pt x="0" y="1779208"/>
                  </a:lnTo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5821BE12-7EA1-48CD-95C3-42D0BCB02320}"/>
                </a:ext>
              </a:extLst>
            </p:cNvPr>
            <p:cNvSpPr/>
            <p:nvPr/>
          </p:nvSpPr>
          <p:spPr>
            <a:xfrm rot="16200000" flipV="1">
              <a:off x="8514816" y="2814023"/>
              <a:ext cx="1047579" cy="254860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137BC20-7A9C-4D95-AAF7-C73D155FA86D}"/>
                </a:ext>
              </a:extLst>
            </p:cNvPr>
            <p:cNvSpPr txBox="1"/>
            <p:nvPr/>
          </p:nvSpPr>
          <p:spPr>
            <a:xfrm>
              <a:off x="2408222" y="3266617"/>
              <a:ext cx="4555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Loew ExtraBold" panose="00000900000000000000" pitchFamily="50" charset="0"/>
                </a:rPr>
                <a:t>Sistema de Gestão empresarial </a:t>
              </a:r>
            </a:p>
          </p:txBody>
        </p:sp>
      </p:grpSp>
      <p:sp>
        <p:nvSpPr>
          <p:cNvPr id="12" name="Subtítulo 3">
            <a:extLst>
              <a:ext uri="{FF2B5EF4-FFF2-40B4-BE49-F238E27FC236}">
                <a16:creationId xmlns:a16="http://schemas.microsoft.com/office/drawing/2014/main" id="{B678ECDE-ACF2-415B-BC06-098A56CE0559}"/>
              </a:ext>
            </a:extLst>
          </p:cNvPr>
          <p:cNvSpPr txBox="1">
            <a:spLocks/>
          </p:cNvSpPr>
          <p:nvPr/>
        </p:nvSpPr>
        <p:spPr>
          <a:xfrm>
            <a:off x="7345058" y="2233059"/>
            <a:ext cx="2407298" cy="1447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>
              <a:bevelT w="27305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600" dirty="0">
                <a:solidFill>
                  <a:srgbClr val="2A6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ew Heavy" panose="00000A00000000000000" pitchFamily="50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14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Loew ExtraBold</vt:lpstr>
      <vt:lpstr>Loew Heavy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COSMOSERP</dc:title>
  <dc:creator>Sara Lyma</dc:creator>
  <cp:lastModifiedBy>Sara Lyma</cp:lastModifiedBy>
  <cp:revision>9</cp:revision>
  <dcterms:created xsi:type="dcterms:W3CDTF">2022-02-02T15:29:42Z</dcterms:created>
  <dcterms:modified xsi:type="dcterms:W3CDTF">2022-02-15T19:21:12Z</dcterms:modified>
</cp:coreProperties>
</file>