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0DBE-88C5-40E1-AE5C-87CF377A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FA67-3350-446C-AB88-82345E5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AF1B1-7E80-40EA-9396-3E42F15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8BBCA-35E1-45D1-A853-A3D3AB9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B664B-7EFC-4A8B-92D9-43843F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703C-DFF3-4D1E-BD69-2C13A31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9B2551-FD51-41BC-A7B0-07FD07A2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C5D1-26EC-4FB4-83BD-A198BF6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671D4-DDF0-4906-B962-F9A0A6F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1DA3-F005-452B-8466-6B6D64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EE668-1D13-40FD-A14D-2FD9338F4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B6184-A1D7-4E10-9FED-2197DFAC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3A344-1C64-480D-9CFB-C2B88892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8DB9A-F389-441A-B511-F113187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A617-E061-4361-893A-E099711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CD5-04F4-4E73-94A0-ABAD137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1C1BC-8C74-404F-9797-D5525D6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8E7EE-925D-44BC-A4B7-FAE2D6E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C3AB7-731F-40E3-AE54-03E4B5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17E2-66D1-427A-8309-2C03F24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C508-FA26-42FD-80B3-86CA919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9DA4-E9AD-4D5C-B5BD-820850A1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72B17-38FD-4B97-A114-E61709BE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413DB-D288-403E-BAC0-5445D07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75F09-2F82-4454-8ACF-C9C38F3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CEA1-C245-417D-AA58-BFBAA0F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F34D-985D-4203-ABAA-2A91D29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65B9C-98C6-43D3-9CDA-927BD8E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642-ADB3-4CE3-AD94-FD6ED18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123D7-7E6D-4CB0-8AB8-CD47770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4638-6EB1-4A86-9DF5-CD789A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F0D1-7D34-4476-8D67-1896E43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B3AEC-E5CF-45D9-BF64-F1CE4C04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129CA-C7D3-4C7C-B617-A75D4E84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C41766-E13F-4CDF-9626-D976F567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2612D0-EC83-4838-B2C9-62F607F4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9007E7-3CD6-4A83-9058-66CEC3C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B51C5-0932-4FAE-8CBC-7B71A10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B0B90-64A4-4F03-BD03-FA6B467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5932-315C-4DE9-8694-6272F7E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07BF20-AD0C-44E3-9CEB-CC64947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04C70-3A81-4BF4-B6A6-9EC7A90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D6AD1-3DFE-482B-9BD9-0FA003F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7751BF-55DB-4E44-8AB2-3EC62BC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F0859-136C-48DF-A895-E3D9E8E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F5317-BC2D-4772-8FEB-26AC5945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EBD-6A93-469B-B011-AA32B3AE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648CE-7D41-45CE-99F3-8965AD7E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CFD1-7433-4AA6-B6D4-24AB64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C03B5-B524-470D-BD3D-56BA88F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358C9-F919-4AB7-8366-9876FE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2A5BD-FFDB-463C-B928-5185F9F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53F-34D5-4033-A2DD-F93A02C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362E-F45B-41D5-B789-D0F10940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CC13E-19FC-4C69-9F74-55B3CB3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4AB6-F4B2-41DB-821C-47F75C2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2DAD-9151-4089-823C-A7E5FAE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7A1B8-DBF0-4C2F-9C39-3BBEAEB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05D4C-B36D-4292-80EA-833CEE5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FBDEC-B549-4C05-993E-F6FE027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49D84-A994-4477-81CE-1342B852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FD327-3EC1-4608-BD07-237AC7C7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6FEE0-D848-4BEF-886C-CE367C65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3">
            <a:extLst>
              <a:ext uri="{FF2B5EF4-FFF2-40B4-BE49-F238E27FC236}">
                <a16:creationId xmlns:a16="http://schemas.microsoft.com/office/drawing/2014/main" id="{88B2D7FC-978B-463E-AF32-B24DF9BA5212}"/>
              </a:ext>
            </a:extLst>
          </p:cNvPr>
          <p:cNvSpPr txBox="1">
            <a:spLocks/>
          </p:cNvSpPr>
          <p:nvPr/>
        </p:nvSpPr>
        <p:spPr>
          <a:xfrm>
            <a:off x="3990975" y="1514474"/>
            <a:ext cx="2552700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09068B-801C-4E7F-AC1E-BA8C01792B6A}"/>
              </a:ext>
            </a:extLst>
          </p:cNvPr>
          <p:cNvGrpSpPr/>
          <p:nvPr/>
        </p:nvGrpSpPr>
        <p:grpSpPr>
          <a:xfrm>
            <a:off x="2668410" y="1988324"/>
            <a:ext cx="6497626" cy="1920624"/>
            <a:chOff x="2668410" y="1988324"/>
            <a:chExt cx="6497626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18E2E93E-DA44-4E13-8E41-2752C09AF7B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4AE3FC4-9693-40ED-AAB7-2F1A679E0A1A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0A4C525-E965-4DB2-8DCB-A4926B35A6EA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BB85E37A-BC0B-4ABB-8D88-1046CE29F10A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2B5DABB-065B-4950-A7F7-7DF24C9D2379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16038D78-30DA-42FA-831C-BD30E36677A9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7AC651-8637-4A33-B2FE-0F9515193677}"/>
                </a:ext>
              </a:extLst>
            </p:cNvPr>
            <p:cNvSpPr txBox="1"/>
            <p:nvPr/>
          </p:nvSpPr>
          <p:spPr>
            <a:xfrm>
              <a:off x="3153579" y="3222636"/>
              <a:ext cx="346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Contábil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D26D19E-34F9-4B37-A073-3704A9CBA177}"/>
              </a:ext>
            </a:extLst>
          </p:cNvPr>
          <p:cNvGrpSpPr/>
          <p:nvPr/>
        </p:nvGrpSpPr>
        <p:grpSpPr>
          <a:xfrm>
            <a:off x="2408222" y="1988324"/>
            <a:ext cx="6757814" cy="1920624"/>
            <a:chOff x="2408222" y="1988324"/>
            <a:chExt cx="6757814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A534C6A4-EF89-4CCD-9338-1F22CBA4A33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B6BD9B37-4235-4D14-B18F-CBF593F82F7B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D96A8F1-A31A-4489-88C9-E3F351B9C076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609F62AF-A14D-4B45-B664-3C7C8716DD31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2100A55-F943-47E4-912D-B0FAD21827E6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821BE12-7EA1-48CD-95C3-42D0BCB02320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137BC20-7A9C-4D95-AAF7-C73D155FA86D}"/>
                </a:ext>
              </a:extLst>
            </p:cNvPr>
            <p:cNvSpPr txBox="1"/>
            <p:nvPr/>
          </p:nvSpPr>
          <p:spPr>
            <a:xfrm>
              <a:off x="2408222" y="3266617"/>
              <a:ext cx="455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empresarial </a:t>
              </a:r>
            </a:p>
          </p:txBody>
        </p:sp>
      </p:grpSp>
      <p:sp>
        <p:nvSpPr>
          <p:cNvPr id="12" name="Subtítulo 3">
            <a:extLst>
              <a:ext uri="{FF2B5EF4-FFF2-40B4-BE49-F238E27FC236}">
                <a16:creationId xmlns:a16="http://schemas.microsoft.com/office/drawing/2014/main" id="{B678ECDE-ACF2-415B-BC06-098A56CE0559}"/>
              </a:ext>
            </a:extLst>
          </p:cNvPr>
          <p:cNvSpPr txBox="1">
            <a:spLocks/>
          </p:cNvSpPr>
          <p:nvPr/>
        </p:nvSpPr>
        <p:spPr>
          <a:xfrm>
            <a:off x="7345058" y="2233059"/>
            <a:ext cx="2407298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14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Loew ExtraBold</vt:lpstr>
      <vt:lpstr>Loew Heavy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8</cp:revision>
  <dcterms:created xsi:type="dcterms:W3CDTF">2022-02-02T15:29:42Z</dcterms:created>
  <dcterms:modified xsi:type="dcterms:W3CDTF">2022-02-09T18:58:28Z</dcterms:modified>
</cp:coreProperties>
</file>