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689C"/>
    <a:srgbClr val="BEBEBE"/>
    <a:srgbClr val="B6B6B6"/>
    <a:srgbClr val="CBCBCB"/>
    <a:srgbClr val="A3A3A3"/>
    <a:srgbClr val="AEAD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48" d="100"/>
          <a:sy n="148" d="100"/>
        </p:scale>
        <p:origin x="-3186" y="-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10DBE-88C5-40E1-AE5C-87CF377AB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B0FA67-3350-446C-AB88-82345E57B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0AF1B1-7E80-40EA-9396-3E42F15B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07/02/2022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D8BBCA-35E1-45D1-A853-A3D3AB9C1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2B664B-7EFC-4A8B-92D9-43843FA25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301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B703C-DFF3-4D1E-BD69-2C13A319C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69B2551-FD51-41BC-A7B0-07FD07A2A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E2C5D1-26EC-4FB4-83BD-A198BF6BF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07/02/2022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7671D4-DDF0-4906-B962-F9A0A6F93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AA1DA3-F005-452B-8466-6B6D64111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48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8EE668-1D13-40FD-A14D-2FD9338F4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6B6184-A1D7-4E10-9FED-2197DFAC3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73A344-1C64-480D-9CFB-C2B88892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07/02/2022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08DB9A-F389-441A-B511-F113187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5BA617-E061-4361-893A-E09971184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37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E7CD5-04F4-4E73-94A0-ABAD1373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91C1BC-8C74-404F-9797-D5525D647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F8E7EE-925D-44BC-A4B7-FAE2D6EB7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07/02/2022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BC3AB7-731F-40E3-AE54-03E4B50F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8517E2-66D1-427A-8309-2C03F24A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688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8C508-FA26-42FD-80B3-86CA91982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469DA4-E9AD-4D5C-B5BD-820850A1E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572B17-38FD-4B97-A114-E61709BE8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07/02/2022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A413DB-D288-403E-BAC0-5445D0743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175F09-2F82-4454-8ACF-C9C38F3C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43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4CEA1-C245-417D-AA58-BFBAA0F8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12F34D-985D-4203-ABAA-2A91D29D5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365B9C-98C6-43D3-9CDA-927BD8E5E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B3C642-ADB3-4CE3-AD94-FD6ED18C0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07/02/2022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3123D7-7E6D-4CB0-8AB8-CD477707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914638-6EB1-4A86-9DF5-CD789A43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519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4F0D1-7D34-4476-8D67-1896E431C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CB3AEC-E5CF-45D9-BF64-F1CE4C04A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5E129CA-C7D3-4C7C-B617-A75D4E842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DC41766-E13F-4CDF-9626-D976F5677E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72612D0-EC83-4838-B2C9-62F607F45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19007E7-3CD6-4A83-9058-66CEC3CD0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07/02/2022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52B51C5-0932-4FAE-8CBC-7B71A10F3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8BB0B90-64A4-4F03-BD03-FA6B4674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100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C5932-315C-4DE9-8694-6272F7EB5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207BF20-AD0C-44E3-9CEB-CC6494739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07/02/2022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2B04C70-3A81-4BF4-B6A6-9EC7A902E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18D6AD1-3DFE-482B-9BD9-0FA003F9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13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57751BF-55DB-4E44-8AB2-3EC62BC5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07/02/2022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C5F0859-136C-48DF-A895-E3D9E8E4C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8F5317-BC2D-4772-8FEB-26AC59455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606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0DEBD-6A93-469B-B011-AA32B3AE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6648CE-7D41-45CE-99F3-8965AD7E5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CCCFD1-7433-4AA6-B6D4-24AB6471E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3C03B5-B524-470D-BD3D-56BA88F41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07/02/2022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3358C9-F919-4AB7-8366-9876FEAD1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92A5BD-FFDB-463C-B928-5185F9FC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513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54553F-34D5-4033-A2DD-F93A02CED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2CF362E-F45B-41D5-B789-D0F109404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1BCC13E-19FC-4C69-9F74-55B3CB32E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434AB6-F4B2-41DB-821C-47F75C29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07/02/2022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752DAD-9151-4089-823C-A7E5FAEC6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77A1B8-DBF0-4C2F-9C39-3BBEAEB8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61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7605D4C-B36D-4292-80EA-833CEE581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3FBDEC-B549-4C05-993E-F6FE027F0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B49D84-A994-4477-81CE-1342B852A0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88855-E0D2-4F6E-B4C0-4EADC6426C1C}" type="datetimeFigureOut">
              <a:rPr lang="pt-BR" smtClean="0"/>
              <a:t>07/02/2022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0FD327-3EC1-4608-BD07-237AC7C70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76FEE0-D848-4BEF-886C-CE367C657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460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>
            <a:extLst>
              <a:ext uri="{FF2B5EF4-FFF2-40B4-BE49-F238E27FC236}">
                <a16:creationId xmlns:a16="http://schemas.microsoft.com/office/drawing/2014/main" id="{7DB90064-A6B0-4E74-8B56-CA9F9D788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6435" y="2742646"/>
            <a:ext cx="3071611" cy="1370692"/>
          </a:xfrm>
          <a:ln>
            <a:noFill/>
          </a:ln>
        </p:spPr>
        <p:txBody>
          <a:bodyPr>
            <a:normAutofit lnSpcReduction="10000"/>
          </a:bodyPr>
          <a:lstStyle/>
          <a:p>
            <a:endParaRPr lang="pt-BR" dirty="0"/>
          </a:p>
          <a:p>
            <a:r>
              <a:rPr lang="pt-BR" sz="6500" dirty="0">
                <a:solidFill>
                  <a:srgbClr val="2A68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ew Heavy" panose="00000A00000000000000" pitchFamily="50" charset="0"/>
              </a:rPr>
              <a:t> MA</a:t>
            </a:r>
          </a:p>
        </p:txBody>
      </p:sp>
      <p:sp>
        <p:nvSpPr>
          <p:cNvPr id="18" name="Subtítulo 3">
            <a:extLst>
              <a:ext uri="{FF2B5EF4-FFF2-40B4-BE49-F238E27FC236}">
                <a16:creationId xmlns:a16="http://schemas.microsoft.com/office/drawing/2014/main" id="{B2B2452F-616F-4444-877A-9E2BA1739279}"/>
              </a:ext>
            </a:extLst>
          </p:cNvPr>
          <p:cNvSpPr txBox="1">
            <a:spLocks/>
          </p:cNvSpPr>
          <p:nvPr/>
        </p:nvSpPr>
        <p:spPr>
          <a:xfrm>
            <a:off x="1691235" y="2641600"/>
            <a:ext cx="4669105" cy="142538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  <a:p>
            <a:r>
              <a:rPr lang="pt-BR" sz="6500" spc="-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ew Heavy" panose="00000A00000000000000" pitchFamily="50" charset="0"/>
              </a:rPr>
              <a:t>CONTABILI</a:t>
            </a:r>
            <a:endParaRPr lang="pt-BR" sz="6500" dirty="0">
              <a:solidFill>
                <a:srgbClr val="2A68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oew Heavy" panose="00000A00000000000000" pitchFamily="50" charset="0"/>
            </a:endParaRP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7A40D5BB-9436-4100-9A8D-37B5F284E4C9}"/>
              </a:ext>
            </a:extLst>
          </p:cNvPr>
          <p:cNvSpPr/>
          <p:nvPr/>
        </p:nvSpPr>
        <p:spPr>
          <a:xfrm rot="13018805" flipH="1">
            <a:off x="7798818" y="3622664"/>
            <a:ext cx="713602" cy="622548"/>
          </a:xfrm>
          <a:custGeom>
            <a:avLst/>
            <a:gdLst>
              <a:gd name="connsiteX0" fmla="*/ 1296063 w 2592126"/>
              <a:gd name="connsiteY0" fmla="*/ 0 h 2592000"/>
              <a:gd name="connsiteX1" fmla="*/ 2592126 w 2592126"/>
              <a:gd name="connsiteY1" fmla="*/ 1296000 h 2592000"/>
              <a:gd name="connsiteX2" fmla="*/ 1296062 w 2592126"/>
              <a:gd name="connsiteY2" fmla="*/ 1296000 h 2592000"/>
              <a:gd name="connsiteX3" fmla="*/ 1296062 w 2592126"/>
              <a:gd name="connsiteY3" fmla="*/ 2592000 h 2592000"/>
              <a:gd name="connsiteX4" fmla="*/ 1163548 w 2592126"/>
              <a:gd name="connsiteY4" fmla="*/ 2585309 h 2592000"/>
              <a:gd name="connsiteX5" fmla="*/ 0 w 2592126"/>
              <a:gd name="connsiteY5" fmla="*/ 1296000 h 2592000"/>
              <a:gd name="connsiteX6" fmla="*/ 1296063 w 2592126"/>
              <a:gd name="connsiteY6" fmla="*/ 0 h 2592000"/>
              <a:gd name="connsiteX0" fmla="*/ 1296062 w 2592126"/>
              <a:gd name="connsiteY0" fmla="*/ 1296000 h 2592000"/>
              <a:gd name="connsiteX1" fmla="*/ 1296062 w 2592126"/>
              <a:gd name="connsiteY1" fmla="*/ 2592000 h 2592000"/>
              <a:gd name="connsiteX2" fmla="*/ 1163548 w 2592126"/>
              <a:gd name="connsiteY2" fmla="*/ 2585309 h 2592000"/>
              <a:gd name="connsiteX3" fmla="*/ 0 w 2592126"/>
              <a:gd name="connsiteY3" fmla="*/ 1296000 h 2592000"/>
              <a:gd name="connsiteX4" fmla="*/ 1296063 w 2592126"/>
              <a:gd name="connsiteY4" fmla="*/ 0 h 2592000"/>
              <a:gd name="connsiteX5" fmla="*/ 2592126 w 2592126"/>
              <a:gd name="connsiteY5" fmla="*/ 1296000 h 2592000"/>
              <a:gd name="connsiteX6" fmla="*/ 1387502 w 2592126"/>
              <a:gd name="connsiteY6" fmla="*/ 1387440 h 2592000"/>
              <a:gd name="connsiteX0" fmla="*/ 1296062 w 2592126"/>
              <a:gd name="connsiteY0" fmla="*/ 1296000 h 2592000"/>
              <a:gd name="connsiteX1" fmla="*/ 1288989 w 2592126"/>
              <a:gd name="connsiteY1" fmla="*/ 1393566 h 2592000"/>
              <a:gd name="connsiteX2" fmla="*/ 1296062 w 2592126"/>
              <a:gd name="connsiteY2" fmla="*/ 2592000 h 2592000"/>
              <a:gd name="connsiteX3" fmla="*/ 1163548 w 2592126"/>
              <a:gd name="connsiteY3" fmla="*/ 2585309 h 2592000"/>
              <a:gd name="connsiteX4" fmla="*/ 0 w 2592126"/>
              <a:gd name="connsiteY4" fmla="*/ 1296000 h 2592000"/>
              <a:gd name="connsiteX5" fmla="*/ 1296063 w 2592126"/>
              <a:gd name="connsiteY5" fmla="*/ 0 h 2592000"/>
              <a:gd name="connsiteX6" fmla="*/ 2592126 w 2592126"/>
              <a:gd name="connsiteY6" fmla="*/ 1296000 h 2592000"/>
              <a:gd name="connsiteX7" fmla="*/ 1387502 w 2592126"/>
              <a:gd name="connsiteY7" fmla="*/ 1387440 h 2592000"/>
              <a:gd name="connsiteX0" fmla="*/ 1296062 w 2592126"/>
              <a:gd name="connsiteY0" fmla="*/ 1296000 h 2592000"/>
              <a:gd name="connsiteX1" fmla="*/ 1288989 w 2592126"/>
              <a:gd name="connsiteY1" fmla="*/ 1393566 h 2592000"/>
              <a:gd name="connsiteX2" fmla="*/ 1296062 w 2592126"/>
              <a:gd name="connsiteY2" fmla="*/ 2592000 h 2592000"/>
              <a:gd name="connsiteX3" fmla="*/ 1163548 w 2592126"/>
              <a:gd name="connsiteY3" fmla="*/ 2585309 h 2592000"/>
              <a:gd name="connsiteX4" fmla="*/ 0 w 2592126"/>
              <a:gd name="connsiteY4" fmla="*/ 1296000 h 2592000"/>
              <a:gd name="connsiteX5" fmla="*/ 1296063 w 2592126"/>
              <a:gd name="connsiteY5" fmla="*/ 0 h 2592000"/>
              <a:gd name="connsiteX6" fmla="*/ 2592126 w 2592126"/>
              <a:gd name="connsiteY6" fmla="*/ 1296000 h 2592000"/>
              <a:gd name="connsiteX0" fmla="*/ 1288989 w 2592126"/>
              <a:gd name="connsiteY0" fmla="*/ 1393566 h 2592000"/>
              <a:gd name="connsiteX1" fmla="*/ 1296062 w 2592126"/>
              <a:gd name="connsiteY1" fmla="*/ 2592000 h 2592000"/>
              <a:gd name="connsiteX2" fmla="*/ 1163548 w 2592126"/>
              <a:gd name="connsiteY2" fmla="*/ 2585309 h 2592000"/>
              <a:gd name="connsiteX3" fmla="*/ 0 w 2592126"/>
              <a:gd name="connsiteY3" fmla="*/ 1296000 h 2592000"/>
              <a:gd name="connsiteX4" fmla="*/ 1296063 w 2592126"/>
              <a:gd name="connsiteY4" fmla="*/ 0 h 2592000"/>
              <a:gd name="connsiteX5" fmla="*/ 2592126 w 2592126"/>
              <a:gd name="connsiteY5" fmla="*/ 1296000 h 2592000"/>
              <a:gd name="connsiteX0" fmla="*/ 1296062 w 2592126"/>
              <a:gd name="connsiteY0" fmla="*/ 2592000 h 2592000"/>
              <a:gd name="connsiteX1" fmla="*/ 1163548 w 2592126"/>
              <a:gd name="connsiteY1" fmla="*/ 2585309 h 2592000"/>
              <a:gd name="connsiteX2" fmla="*/ 0 w 2592126"/>
              <a:gd name="connsiteY2" fmla="*/ 1296000 h 2592000"/>
              <a:gd name="connsiteX3" fmla="*/ 1296063 w 2592126"/>
              <a:gd name="connsiteY3" fmla="*/ 0 h 2592000"/>
              <a:gd name="connsiteX4" fmla="*/ 2592126 w 2592126"/>
              <a:gd name="connsiteY4" fmla="*/ 1296000 h 2592000"/>
              <a:gd name="connsiteX0" fmla="*/ 1296062 w 2592126"/>
              <a:gd name="connsiteY0" fmla="*/ 2592000 h 2592000"/>
              <a:gd name="connsiteX1" fmla="*/ 1163548 w 2592126"/>
              <a:gd name="connsiteY1" fmla="*/ 2585309 h 2592000"/>
              <a:gd name="connsiteX2" fmla="*/ 0 w 2592126"/>
              <a:gd name="connsiteY2" fmla="*/ 1296000 h 2592000"/>
              <a:gd name="connsiteX3" fmla="*/ 1296063 w 2592126"/>
              <a:gd name="connsiteY3" fmla="*/ 0 h 2592000"/>
              <a:gd name="connsiteX4" fmla="*/ 2592126 w 2592126"/>
              <a:gd name="connsiteY4" fmla="*/ 1296000 h 2592000"/>
              <a:gd name="connsiteX0" fmla="*/ 1296062 w 2592126"/>
              <a:gd name="connsiteY0" fmla="*/ 2592000 h 2592000"/>
              <a:gd name="connsiteX1" fmla="*/ 1163548 w 2592126"/>
              <a:gd name="connsiteY1" fmla="*/ 2585309 h 2592000"/>
              <a:gd name="connsiteX2" fmla="*/ 0 w 2592126"/>
              <a:gd name="connsiteY2" fmla="*/ 1296000 h 2592000"/>
              <a:gd name="connsiteX3" fmla="*/ 1296063 w 2592126"/>
              <a:gd name="connsiteY3" fmla="*/ 0 h 2592000"/>
              <a:gd name="connsiteX4" fmla="*/ 2592126 w 2592126"/>
              <a:gd name="connsiteY4" fmla="*/ 1296000 h 2592000"/>
              <a:gd name="connsiteX0" fmla="*/ 1163548 w 2592126"/>
              <a:gd name="connsiteY0" fmla="*/ 2585309 h 2585309"/>
              <a:gd name="connsiteX1" fmla="*/ 0 w 2592126"/>
              <a:gd name="connsiteY1" fmla="*/ 1296000 h 2585309"/>
              <a:gd name="connsiteX2" fmla="*/ 1296063 w 2592126"/>
              <a:gd name="connsiteY2" fmla="*/ 0 h 2585309"/>
              <a:gd name="connsiteX3" fmla="*/ 2592126 w 2592126"/>
              <a:gd name="connsiteY3" fmla="*/ 1296000 h 2585309"/>
              <a:gd name="connsiteX0" fmla="*/ 0 w 2592126"/>
              <a:gd name="connsiteY0" fmla="*/ 1296000 h 1296000"/>
              <a:gd name="connsiteX1" fmla="*/ 1296063 w 2592126"/>
              <a:gd name="connsiteY1" fmla="*/ 0 h 1296000"/>
              <a:gd name="connsiteX2" fmla="*/ 2592126 w 2592126"/>
              <a:gd name="connsiteY2" fmla="*/ 1296000 h 1296000"/>
              <a:gd name="connsiteX0" fmla="*/ 0 w 1296063"/>
              <a:gd name="connsiteY0" fmla="*/ 0 h 1296000"/>
              <a:gd name="connsiteX1" fmla="*/ 1296063 w 1296063"/>
              <a:gd name="connsiteY1" fmla="*/ 1296000 h 1296000"/>
              <a:gd name="connsiteX0" fmla="*/ 0 w 1305367"/>
              <a:gd name="connsiteY0" fmla="*/ 1 h 1347699"/>
              <a:gd name="connsiteX1" fmla="*/ 1305367 w 1305367"/>
              <a:gd name="connsiteY1" fmla="*/ 1347699 h 1347699"/>
              <a:gd name="connsiteX0" fmla="*/ 0 w 1362185"/>
              <a:gd name="connsiteY0" fmla="*/ 1 h 1446195"/>
              <a:gd name="connsiteX1" fmla="*/ 1362185 w 1362185"/>
              <a:gd name="connsiteY1" fmla="*/ 1446196 h 1446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62185" h="1446195">
                <a:moveTo>
                  <a:pt x="0" y="1"/>
                </a:moveTo>
                <a:cubicBezTo>
                  <a:pt x="715796" y="1"/>
                  <a:pt x="1362185" y="730435"/>
                  <a:pt x="1362185" y="1446196"/>
                </a:cubicBezTo>
              </a:path>
            </a:pathLst>
          </a:custGeom>
          <a:noFill/>
          <a:ln w="1270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6778C221-2ED0-4A44-B4FD-7A62CEF363C1}"/>
              </a:ext>
            </a:extLst>
          </p:cNvPr>
          <p:cNvSpPr/>
          <p:nvPr/>
        </p:nvSpPr>
        <p:spPr>
          <a:xfrm rot="3983079">
            <a:off x="7603396" y="2817442"/>
            <a:ext cx="1557411" cy="916930"/>
          </a:xfrm>
          <a:custGeom>
            <a:avLst/>
            <a:gdLst>
              <a:gd name="connsiteX0" fmla="*/ 761516 w 1523032"/>
              <a:gd name="connsiteY0" fmla="*/ 0 h 807417"/>
              <a:gd name="connsiteX1" fmla="*/ 1523032 w 1523032"/>
              <a:gd name="connsiteY1" fmla="*/ 729776 h 807417"/>
              <a:gd name="connsiteX2" fmla="*/ 1515582 w 1523032"/>
              <a:gd name="connsiteY2" fmla="*/ 800598 h 807417"/>
              <a:gd name="connsiteX3" fmla="*/ 757138 w 1523032"/>
              <a:gd name="connsiteY3" fmla="*/ 800598 h 807417"/>
              <a:gd name="connsiteX4" fmla="*/ 757138 w 1523032"/>
              <a:gd name="connsiteY4" fmla="*/ 807417 h 807417"/>
              <a:gd name="connsiteX5" fmla="*/ 8168 w 1523032"/>
              <a:gd name="connsiteY5" fmla="*/ 807417 h 807417"/>
              <a:gd name="connsiteX6" fmla="*/ 0 w 1523032"/>
              <a:gd name="connsiteY6" fmla="*/ 729776 h 807417"/>
              <a:gd name="connsiteX7" fmla="*/ 761516 w 1523032"/>
              <a:gd name="connsiteY7" fmla="*/ 0 h 807417"/>
              <a:gd name="connsiteX0" fmla="*/ 757138 w 1523032"/>
              <a:gd name="connsiteY0" fmla="*/ 807417 h 898857"/>
              <a:gd name="connsiteX1" fmla="*/ 8168 w 1523032"/>
              <a:gd name="connsiteY1" fmla="*/ 807417 h 898857"/>
              <a:gd name="connsiteX2" fmla="*/ 0 w 1523032"/>
              <a:gd name="connsiteY2" fmla="*/ 729776 h 898857"/>
              <a:gd name="connsiteX3" fmla="*/ 761516 w 1523032"/>
              <a:gd name="connsiteY3" fmla="*/ 0 h 898857"/>
              <a:gd name="connsiteX4" fmla="*/ 1523032 w 1523032"/>
              <a:gd name="connsiteY4" fmla="*/ 729776 h 898857"/>
              <a:gd name="connsiteX5" fmla="*/ 1515582 w 1523032"/>
              <a:gd name="connsiteY5" fmla="*/ 800598 h 898857"/>
              <a:gd name="connsiteX6" fmla="*/ 757138 w 1523032"/>
              <a:gd name="connsiteY6" fmla="*/ 800598 h 898857"/>
              <a:gd name="connsiteX7" fmla="*/ 848578 w 1523032"/>
              <a:gd name="connsiteY7" fmla="*/ 898857 h 898857"/>
              <a:gd name="connsiteX0" fmla="*/ 757138 w 1523032"/>
              <a:gd name="connsiteY0" fmla="*/ 807417 h 807417"/>
              <a:gd name="connsiteX1" fmla="*/ 8168 w 1523032"/>
              <a:gd name="connsiteY1" fmla="*/ 807417 h 807417"/>
              <a:gd name="connsiteX2" fmla="*/ 0 w 1523032"/>
              <a:gd name="connsiteY2" fmla="*/ 729776 h 807417"/>
              <a:gd name="connsiteX3" fmla="*/ 761516 w 1523032"/>
              <a:gd name="connsiteY3" fmla="*/ 0 h 807417"/>
              <a:gd name="connsiteX4" fmla="*/ 1523032 w 1523032"/>
              <a:gd name="connsiteY4" fmla="*/ 729776 h 807417"/>
              <a:gd name="connsiteX5" fmla="*/ 1515582 w 1523032"/>
              <a:gd name="connsiteY5" fmla="*/ 800598 h 807417"/>
              <a:gd name="connsiteX6" fmla="*/ 757138 w 1523032"/>
              <a:gd name="connsiteY6" fmla="*/ 800598 h 807417"/>
              <a:gd name="connsiteX0" fmla="*/ 757138 w 1523032"/>
              <a:gd name="connsiteY0" fmla="*/ 807417 h 807417"/>
              <a:gd name="connsiteX1" fmla="*/ 8168 w 1523032"/>
              <a:gd name="connsiteY1" fmla="*/ 807417 h 807417"/>
              <a:gd name="connsiteX2" fmla="*/ 0 w 1523032"/>
              <a:gd name="connsiteY2" fmla="*/ 729776 h 807417"/>
              <a:gd name="connsiteX3" fmla="*/ 761516 w 1523032"/>
              <a:gd name="connsiteY3" fmla="*/ 0 h 807417"/>
              <a:gd name="connsiteX4" fmla="*/ 1523032 w 1523032"/>
              <a:gd name="connsiteY4" fmla="*/ 729776 h 807417"/>
              <a:gd name="connsiteX5" fmla="*/ 1515582 w 1523032"/>
              <a:gd name="connsiteY5" fmla="*/ 800598 h 807417"/>
              <a:gd name="connsiteX0" fmla="*/ 8168 w 1523032"/>
              <a:gd name="connsiteY0" fmla="*/ 807417 h 807417"/>
              <a:gd name="connsiteX1" fmla="*/ 0 w 1523032"/>
              <a:gd name="connsiteY1" fmla="*/ 729776 h 807417"/>
              <a:gd name="connsiteX2" fmla="*/ 761516 w 1523032"/>
              <a:gd name="connsiteY2" fmla="*/ 0 h 807417"/>
              <a:gd name="connsiteX3" fmla="*/ 1523032 w 1523032"/>
              <a:gd name="connsiteY3" fmla="*/ 729776 h 807417"/>
              <a:gd name="connsiteX4" fmla="*/ 1515582 w 1523032"/>
              <a:gd name="connsiteY4" fmla="*/ 800598 h 80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3032" h="807417">
                <a:moveTo>
                  <a:pt x="8168" y="807417"/>
                </a:moveTo>
                <a:lnTo>
                  <a:pt x="0" y="729776"/>
                </a:lnTo>
                <a:cubicBezTo>
                  <a:pt x="0" y="326732"/>
                  <a:pt x="340942" y="0"/>
                  <a:pt x="761516" y="0"/>
                </a:cubicBezTo>
                <a:cubicBezTo>
                  <a:pt x="1182090" y="0"/>
                  <a:pt x="1523032" y="326732"/>
                  <a:pt x="1523032" y="729776"/>
                </a:cubicBezTo>
                <a:lnTo>
                  <a:pt x="1515582" y="800598"/>
                </a:lnTo>
              </a:path>
            </a:pathLst>
          </a:cu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9" name="Subtítulo 3">
            <a:extLst>
              <a:ext uri="{FF2B5EF4-FFF2-40B4-BE49-F238E27FC236}">
                <a16:creationId xmlns:a16="http://schemas.microsoft.com/office/drawing/2014/main" id="{88B2D7FC-978B-463E-AF32-B24DF9BA5212}"/>
              </a:ext>
            </a:extLst>
          </p:cNvPr>
          <p:cNvSpPr txBox="1">
            <a:spLocks/>
          </p:cNvSpPr>
          <p:nvPr/>
        </p:nvSpPr>
        <p:spPr>
          <a:xfrm>
            <a:off x="7329247" y="2608766"/>
            <a:ext cx="1444224" cy="245055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>
              <a:bevelT w="273050"/>
            </a:sp3d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  <a:p>
            <a:r>
              <a:rPr lang="pt-BR" sz="6500" dirty="0">
                <a:solidFill>
                  <a:srgbClr val="2A68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ew Heavy" panose="00000A00000000000000" pitchFamily="50" charset="0"/>
              </a:rPr>
              <a:t>X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04A70A5F-5321-4AFC-AECE-6AC68FB0F8F0}"/>
              </a:ext>
            </a:extLst>
          </p:cNvPr>
          <p:cNvSpPr/>
          <p:nvPr/>
        </p:nvSpPr>
        <p:spPr>
          <a:xfrm>
            <a:off x="7021964" y="2266331"/>
            <a:ext cx="2340978" cy="2408635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A8C2655D-792C-483E-A843-C89E7CE5AAB1}"/>
              </a:ext>
            </a:extLst>
          </p:cNvPr>
          <p:cNvSpPr/>
          <p:nvPr/>
        </p:nvSpPr>
        <p:spPr>
          <a:xfrm rot="16200000">
            <a:off x="7021964" y="2403050"/>
            <a:ext cx="2085375" cy="2085374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Forma Livre: Forma 42">
            <a:extLst>
              <a:ext uri="{FF2B5EF4-FFF2-40B4-BE49-F238E27FC236}">
                <a16:creationId xmlns:a16="http://schemas.microsoft.com/office/drawing/2014/main" id="{28E468CD-BA4F-45A3-B47A-8ACAA1B9C530}"/>
              </a:ext>
            </a:extLst>
          </p:cNvPr>
          <p:cNvSpPr/>
          <p:nvPr/>
        </p:nvSpPr>
        <p:spPr>
          <a:xfrm rot="8581195" flipH="1" flipV="1">
            <a:off x="7765555" y="2708120"/>
            <a:ext cx="713602" cy="622548"/>
          </a:xfrm>
          <a:custGeom>
            <a:avLst/>
            <a:gdLst>
              <a:gd name="connsiteX0" fmla="*/ 1296063 w 2592126"/>
              <a:gd name="connsiteY0" fmla="*/ 0 h 2592000"/>
              <a:gd name="connsiteX1" fmla="*/ 2592126 w 2592126"/>
              <a:gd name="connsiteY1" fmla="*/ 1296000 h 2592000"/>
              <a:gd name="connsiteX2" fmla="*/ 1296062 w 2592126"/>
              <a:gd name="connsiteY2" fmla="*/ 1296000 h 2592000"/>
              <a:gd name="connsiteX3" fmla="*/ 1296062 w 2592126"/>
              <a:gd name="connsiteY3" fmla="*/ 2592000 h 2592000"/>
              <a:gd name="connsiteX4" fmla="*/ 1163548 w 2592126"/>
              <a:gd name="connsiteY4" fmla="*/ 2585309 h 2592000"/>
              <a:gd name="connsiteX5" fmla="*/ 0 w 2592126"/>
              <a:gd name="connsiteY5" fmla="*/ 1296000 h 2592000"/>
              <a:gd name="connsiteX6" fmla="*/ 1296063 w 2592126"/>
              <a:gd name="connsiteY6" fmla="*/ 0 h 2592000"/>
              <a:gd name="connsiteX0" fmla="*/ 1296062 w 2592126"/>
              <a:gd name="connsiteY0" fmla="*/ 1296000 h 2592000"/>
              <a:gd name="connsiteX1" fmla="*/ 1296062 w 2592126"/>
              <a:gd name="connsiteY1" fmla="*/ 2592000 h 2592000"/>
              <a:gd name="connsiteX2" fmla="*/ 1163548 w 2592126"/>
              <a:gd name="connsiteY2" fmla="*/ 2585309 h 2592000"/>
              <a:gd name="connsiteX3" fmla="*/ 0 w 2592126"/>
              <a:gd name="connsiteY3" fmla="*/ 1296000 h 2592000"/>
              <a:gd name="connsiteX4" fmla="*/ 1296063 w 2592126"/>
              <a:gd name="connsiteY4" fmla="*/ 0 h 2592000"/>
              <a:gd name="connsiteX5" fmla="*/ 2592126 w 2592126"/>
              <a:gd name="connsiteY5" fmla="*/ 1296000 h 2592000"/>
              <a:gd name="connsiteX6" fmla="*/ 1387502 w 2592126"/>
              <a:gd name="connsiteY6" fmla="*/ 1387440 h 2592000"/>
              <a:gd name="connsiteX0" fmla="*/ 1296062 w 2592126"/>
              <a:gd name="connsiteY0" fmla="*/ 1296000 h 2592000"/>
              <a:gd name="connsiteX1" fmla="*/ 1288989 w 2592126"/>
              <a:gd name="connsiteY1" fmla="*/ 1393566 h 2592000"/>
              <a:gd name="connsiteX2" fmla="*/ 1296062 w 2592126"/>
              <a:gd name="connsiteY2" fmla="*/ 2592000 h 2592000"/>
              <a:gd name="connsiteX3" fmla="*/ 1163548 w 2592126"/>
              <a:gd name="connsiteY3" fmla="*/ 2585309 h 2592000"/>
              <a:gd name="connsiteX4" fmla="*/ 0 w 2592126"/>
              <a:gd name="connsiteY4" fmla="*/ 1296000 h 2592000"/>
              <a:gd name="connsiteX5" fmla="*/ 1296063 w 2592126"/>
              <a:gd name="connsiteY5" fmla="*/ 0 h 2592000"/>
              <a:gd name="connsiteX6" fmla="*/ 2592126 w 2592126"/>
              <a:gd name="connsiteY6" fmla="*/ 1296000 h 2592000"/>
              <a:gd name="connsiteX7" fmla="*/ 1387502 w 2592126"/>
              <a:gd name="connsiteY7" fmla="*/ 1387440 h 2592000"/>
              <a:gd name="connsiteX0" fmla="*/ 1296062 w 2592126"/>
              <a:gd name="connsiteY0" fmla="*/ 1296000 h 2592000"/>
              <a:gd name="connsiteX1" fmla="*/ 1288989 w 2592126"/>
              <a:gd name="connsiteY1" fmla="*/ 1393566 h 2592000"/>
              <a:gd name="connsiteX2" fmla="*/ 1296062 w 2592126"/>
              <a:gd name="connsiteY2" fmla="*/ 2592000 h 2592000"/>
              <a:gd name="connsiteX3" fmla="*/ 1163548 w 2592126"/>
              <a:gd name="connsiteY3" fmla="*/ 2585309 h 2592000"/>
              <a:gd name="connsiteX4" fmla="*/ 0 w 2592126"/>
              <a:gd name="connsiteY4" fmla="*/ 1296000 h 2592000"/>
              <a:gd name="connsiteX5" fmla="*/ 1296063 w 2592126"/>
              <a:gd name="connsiteY5" fmla="*/ 0 h 2592000"/>
              <a:gd name="connsiteX6" fmla="*/ 2592126 w 2592126"/>
              <a:gd name="connsiteY6" fmla="*/ 1296000 h 2592000"/>
              <a:gd name="connsiteX0" fmla="*/ 1288989 w 2592126"/>
              <a:gd name="connsiteY0" fmla="*/ 1393566 h 2592000"/>
              <a:gd name="connsiteX1" fmla="*/ 1296062 w 2592126"/>
              <a:gd name="connsiteY1" fmla="*/ 2592000 h 2592000"/>
              <a:gd name="connsiteX2" fmla="*/ 1163548 w 2592126"/>
              <a:gd name="connsiteY2" fmla="*/ 2585309 h 2592000"/>
              <a:gd name="connsiteX3" fmla="*/ 0 w 2592126"/>
              <a:gd name="connsiteY3" fmla="*/ 1296000 h 2592000"/>
              <a:gd name="connsiteX4" fmla="*/ 1296063 w 2592126"/>
              <a:gd name="connsiteY4" fmla="*/ 0 h 2592000"/>
              <a:gd name="connsiteX5" fmla="*/ 2592126 w 2592126"/>
              <a:gd name="connsiteY5" fmla="*/ 1296000 h 2592000"/>
              <a:gd name="connsiteX0" fmla="*/ 1296062 w 2592126"/>
              <a:gd name="connsiteY0" fmla="*/ 2592000 h 2592000"/>
              <a:gd name="connsiteX1" fmla="*/ 1163548 w 2592126"/>
              <a:gd name="connsiteY1" fmla="*/ 2585309 h 2592000"/>
              <a:gd name="connsiteX2" fmla="*/ 0 w 2592126"/>
              <a:gd name="connsiteY2" fmla="*/ 1296000 h 2592000"/>
              <a:gd name="connsiteX3" fmla="*/ 1296063 w 2592126"/>
              <a:gd name="connsiteY3" fmla="*/ 0 h 2592000"/>
              <a:gd name="connsiteX4" fmla="*/ 2592126 w 2592126"/>
              <a:gd name="connsiteY4" fmla="*/ 1296000 h 2592000"/>
              <a:gd name="connsiteX0" fmla="*/ 1296062 w 2592126"/>
              <a:gd name="connsiteY0" fmla="*/ 2592000 h 2592000"/>
              <a:gd name="connsiteX1" fmla="*/ 1163548 w 2592126"/>
              <a:gd name="connsiteY1" fmla="*/ 2585309 h 2592000"/>
              <a:gd name="connsiteX2" fmla="*/ 0 w 2592126"/>
              <a:gd name="connsiteY2" fmla="*/ 1296000 h 2592000"/>
              <a:gd name="connsiteX3" fmla="*/ 1296063 w 2592126"/>
              <a:gd name="connsiteY3" fmla="*/ 0 h 2592000"/>
              <a:gd name="connsiteX4" fmla="*/ 2592126 w 2592126"/>
              <a:gd name="connsiteY4" fmla="*/ 1296000 h 2592000"/>
              <a:gd name="connsiteX0" fmla="*/ 1296062 w 2592126"/>
              <a:gd name="connsiteY0" fmla="*/ 2592000 h 2592000"/>
              <a:gd name="connsiteX1" fmla="*/ 1163548 w 2592126"/>
              <a:gd name="connsiteY1" fmla="*/ 2585309 h 2592000"/>
              <a:gd name="connsiteX2" fmla="*/ 0 w 2592126"/>
              <a:gd name="connsiteY2" fmla="*/ 1296000 h 2592000"/>
              <a:gd name="connsiteX3" fmla="*/ 1296063 w 2592126"/>
              <a:gd name="connsiteY3" fmla="*/ 0 h 2592000"/>
              <a:gd name="connsiteX4" fmla="*/ 2592126 w 2592126"/>
              <a:gd name="connsiteY4" fmla="*/ 1296000 h 2592000"/>
              <a:gd name="connsiteX0" fmla="*/ 1163548 w 2592126"/>
              <a:gd name="connsiteY0" fmla="*/ 2585309 h 2585309"/>
              <a:gd name="connsiteX1" fmla="*/ 0 w 2592126"/>
              <a:gd name="connsiteY1" fmla="*/ 1296000 h 2585309"/>
              <a:gd name="connsiteX2" fmla="*/ 1296063 w 2592126"/>
              <a:gd name="connsiteY2" fmla="*/ 0 h 2585309"/>
              <a:gd name="connsiteX3" fmla="*/ 2592126 w 2592126"/>
              <a:gd name="connsiteY3" fmla="*/ 1296000 h 2585309"/>
              <a:gd name="connsiteX0" fmla="*/ 0 w 2592126"/>
              <a:gd name="connsiteY0" fmla="*/ 1296000 h 1296000"/>
              <a:gd name="connsiteX1" fmla="*/ 1296063 w 2592126"/>
              <a:gd name="connsiteY1" fmla="*/ 0 h 1296000"/>
              <a:gd name="connsiteX2" fmla="*/ 2592126 w 2592126"/>
              <a:gd name="connsiteY2" fmla="*/ 1296000 h 1296000"/>
              <a:gd name="connsiteX0" fmla="*/ 0 w 1296063"/>
              <a:gd name="connsiteY0" fmla="*/ 0 h 1296000"/>
              <a:gd name="connsiteX1" fmla="*/ 1296063 w 1296063"/>
              <a:gd name="connsiteY1" fmla="*/ 1296000 h 1296000"/>
              <a:gd name="connsiteX0" fmla="*/ 0 w 1305367"/>
              <a:gd name="connsiteY0" fmla="*/ 1 h 1347699"/>
              <a:gd name="connsiteX1" fmla="*/ 1305367 w 1305367"/>
              <a:gd name="connsiteY1" fmla="*/ 1347699 h 1347699"/>
              <a:gd name="connsiteX0" fmla="*/ 0 w 1362185"/>
              <a:gd name="connsiteY0" fmla="*/ 1 h 1446195"/>
              <a:gd name="connsiteX1" fmla="*/ 1362185 w 1362185"/>
              <a:gd name="connsiteY1" fmla="*/ 1446196 h 1446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62185" h="1446195">
                <a:moveTo>
                  <a:pt x="0" y="1"/>
                </a:moveTo>
                <a:cubicBezTo>
                  <a:pt x="715796" y="1"/>
                  <a:pt x="1362185" y="730435"/>
                  <a:pt x="1362185" y="1446196"/>
                </a:cubicBezTo>
              </a:path>
            </a:pathLst>
          </a:custGeom>
          <a:noFill/>
          <a:ln w="1270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837FA6E2-9F25-48E6-8A35-988198A4D360}"/>
              </a:ext>
            </a:extLst>
          </p:cNvPr>
          <p:cNvSpPr/>
          <p:nvPr/>
        </p:nvSpPr>
        <p:spPr>
          <a:xfrm>
            <a:off x="2062442" y="3749273"/>
            <a:ext cx="448007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oew Heavy" panose="00000A00000000000000" pitchFamily="50" charset="0"/>
              </a:rPr>
              <a:t>Sistema de Gestão Contábil</a:t>
            </a:r>
          </a:p>
        </p:txBody>
      </p:sp>
    </p:spTree>
    <p:extLst>
      <p:ext uri="{BB962C8B-B14F-4D97-AF65-F5344CB8AC3E}">
        <p14:creationId xmlns:p14="http://schemas.microsoft.com/office/powerpoint/2010/main" val="305493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9DA3F93-BFDE-4330-B3DB-EE352964F8B1}"/>
              </a:ext>
            </a:extLst>
          </p:cNvPr>
          <p:cNvSpPr txBox="1">
            <a:spLocks/>
          </p:cNvSpPr>
          <p:nvPr/>
        </p:nvSpPr>
        <p:spPr>
          <a:xfrm>
            <a:off x="1778000" y="869069"/>
            <a:ext cx="5745018" cy="960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pc="-150">
                <a:latin typeface="Loew Heavy" panose="00000A00000000000000" pitchFamily="50" charset="0"/>
              </a:rPr>
              <a:t>COSMOS</a:t>
            </a:r>
            <a:r>
              <a:rPr lang="pt-BR">
                <a:solidFill>
                  <a:srgbClr val="2A689C"/>
                </a:solidFill>
                <a:latin typeface="Loew Heavy" panose="00000A00000000000000" pitchFamily="50" charset="0"/>
              </a:rPr>
              <a:t>ERP</a:t>
            </a:r>
            <a:endParaRPr lang="pt-BR" dirty="0">
              <a:solidFill>
                <a:srgbClr val="2A689C"/>
              </a:solidFill>
              <a:latin typeface="Loew Heavy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1849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</TotalTime>
  <Words>9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Loew Heavy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COSMOSERP</dc:title>
  <dc:creator>Sara Lyma</dc:creator>
  <cp:lastModifiedBy>Sara Lyma</cp:lastModifiedBy>
  <cp:revision>5</cp:revision>
  <dcterms:created xsi:type="dcterms:W3CDTF">2022-02-02T15:29:42Z</dcterms:created>
  <dcterms:modified xsi:type="dcterms:W3CDTF">2022-02-07T22:12:49Z</dcterms:modified>
</cp:coreProperties>
</file>