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ress Start 2P" charset="1" panose="00000500000000000000"/>
      <p:regular r:id="rId11"/>
    </p:embeddedFont>
    <p:embeddedFont>
      <p:font typeface="Open Sans Bold" charset="1" panose="00000000000000000000"/>
      <p:regular r:id="rId12"/>
    </p:embeddedFont>
    <p:embeddedFont>
      <p:font typeface="Open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9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80228" y="-499943"/>
            <a:ext cx="20848455" cy="12110737"/>
          </a:xfrm>
          <a:custGeom>
            <a:avLst/>
            <a:gdLst/>
            <a:ahLst/>
            <a:cxnLst/>
            <a:rect r="r" b="b" t="t" l="l"/>
            <a:pathLst>
              <a:path h="12110737" w="20848455">
                <a:moveTo>
                  <a:pt x="0" y="0"/>
                </a:moveTo>
                <a:lnTo>
                  <a:pt x="20848456" y="0"/>
                </a:lnTo>
                <a:lnTo>
                  <a:pt x="20848456" y="12110738"/>
                </a:lnTo>
                <a:lnTo>
                  <a:pt x="0" y="12110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7" t="0" r="-169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47850" y="2906763"/>
            <a:ext cx="14592300" cy="557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9"/>
              </a:lnSpc>
            </a:pPr>
            <a:r>
              <a:rPr lang="en-US" sz="1599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SAMBA</a:t>
            </a:r>
          </a:p>
          <a:p>
            <a:pPr algn="ctr">
              <a:lnSpc>
                <a:spcPts val="22399"/>
              </a:lnSpc>
              <a:spcBef>
                <a:spcPct val="0"/>
              </a:spcBef>
            </a:pPr>
            <a:r>
              <a:rPr lang="en-US" sz="1599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RAIZ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07418" y="4731574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578133" y="3402692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0596" y="867805"/>
            <a:ext cx="3512396" cy="625845"/>
          </a:xfrm>
          <a:custGeom>
            <a:avLst/>
            <a:gdLst/>
            <a:ahLst/>
            <a:cxnLst/>
            <a:rect r="r" b="b" t="t" l="l"/>
            <a:pathLst>
              <a:path h="625845" w="3512396">
                <a:moveTo>
                  <a:pt x="0" y="0"/>
                </a:moveTo>
                <a:lnTo>
                  <a:pt x="3512396" y="0"/>
                </a:lnTo>
                <a:lnTo>
                  <a:pt x="3512396" y="625845"/>
                </a:lnTo>
                <a:lnTo>
                  <a:pt x="0" y="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3405008" y="867805"/>
            <a:ext cx="3512396" cy="625845"/>
          </a:xfrm>
          <a:custGeom>
            <a:avLst/>
            <a:gdLst/>
            <a:ahLst/>
            <a:cxnLst/>
            <a:rect r="r" b="b" t="t" l="l"/>
            <a:pathLst>
              <a:path h="625845" w="3512396">
                <a:moveTo>
                  <a:pt x="3512396" y="0"/>
                </a:moveTo>
                <a:lnTo>
                  <a:pt x="0" y="0"/>
                </a:lnTo>
                <a:lnTo>
                  <a:pt x="0" y="625845"/>
                </a:lnTo>
                <a:lnTo>
                  <a:pt x="3512396" y="625845"/>
                </a:lnTo>
                <a:lnTo>
                  <a:pt x="35123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67253" y="0"/>
            <a:ext cx="3953494" cy="3953494"/>
          </a:xfrm>
          <a:custGeom>
            <a:avLst/>
            <a:gdLst/>
            <a:ahLst/>
            <a:cxnLst/>
            <a:rect r="r" b="b" t="t" l="l"/>
            <a:pathLst>
              <a:path h="3953494" w="3953494">
                <a:moveTo>
                  <a:pt x="0" y="0"/>
                </a:moveTo>
                <a:lnTo>
                  <a:pt x="3953494" y="0"/>
                </a:lnTo>
                <a:lnTo>
                  <a:pt x="3953494" y="3953494"/>
                </a:lnTo>
                <a:lnTo>
                  <a:pt x="0" y="39534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9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8753" y="0"/>
            <a:ext cx="18955701" cy="11555611"/>
          </a:xfrm>
          <a:custGeom>
            <a:avLst/>
            <a:gdLst/>
            <a:ahLst/>
            <a:cxnLst/>
            <a:rect r="r" b="b" t="t" l="l"/>
            <a:pathLst>
              <a:path h="11555611" w="18955701">
                <a:moveTo>
                  <a:pt x="0" y="0"/>
                </a:moveTo>
                <a:lnTo>
                  <a:pt x="18955702" y="0"/>
                </a:lnTo>
                <a:lnTo>
                  <a:pt x="18955702" y="11555611"/>
                </a:lnTo>
                <a:lnTo>
                  <a:pt x="0" y="1155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53" t="0" r="-425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70769" y="3804178"/>
            <a:ext cx="677751" cy="67775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3F1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70769" y="6047321"/>
            <a:ext cx="677751" cy="67775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93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486400" y="704759"/>
            <a:ext cx="1818033" cy="323941"/>
          </a:xfrm>
          <a:custGeom>
            <a:avLst/>
            <a:gdLst/>
            <a:ahLst/>
            <a:cxnLst/>
            <a:rect r="r" b="b" t="t" l="l"/>
            <a:pathLst>
              <a:path h="323941" w="1818033">
                <a:moveTo>
                  <a:pt x="0" y="0"/>
                </a:moveTo>
                <a:lnTo>
                  <a:pt x="1818033" y="0"/>
                </a:lnTo>
                <a:lnTo>
                  <a:pt x="1818033" y="323941"/>
                </a:lnTo>
                <a:lnTo>
                  <a:pt x="0" y="3239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2054287"/>
            <a:ext cx="1924760" cy="671916"/>
          </a:xfrm>
          <a:custGeom>
            <a:avLst/>
            <a:gdLst/>
            <a:ahLst/>
            <a:cxnLst/>
            <a:rect r="r" b="b" t="t" l="l"/>
            <a:pathLst>
              <a:path h="671916" w="1924760">
                <a:moveTo>
                  <a:pt x="0" y="0"/>
                </a:moveTo>
                <a:lnTo>
                  <a:pt x="1924760" y="0"/>
                </a:lnTo>
                <a:lnTo>
                  <a:pt x="1924760" y="671917"/>
                </a:lnTo>
                <a:lnTo>
                  <a:pt x="0" y="6719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948915" y="4481929"/>
            <a:ext cx="1818033" cy="323941"/>
          </a:xfrm>
          <a:custGeom>
            <a:avLst/>
            <a:gdLst/>
            <a:ahLst/>
            <a:cxnLst/>
            <a:rect r="r" b="b" t="t" l="l"/>
            <a:pathLst>
              <a:path h="323941" w="1818033">
                <a:moveTo>
                  <a:pt x="1818034" y="0"/>
                </a:moveTo>
                <a:lnTo>
                  <a:pt x="0" y="0"/>
                </a:lnTo>
                <a:lnTo>
                  <a:pt x="0" y="323941"/>
                </a:lnTo>
                <a:lnTo>
                  <a:pt x="1818034" y="323941"/>
                </a:lnTo>
                <a:lnTo>
                  <a:pt x="181803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36726" y="434050"/>
            <a:ext cx="1703424" cy="594650"/>
          </a:xfrm>
          <a:custGeom>
            <a:avLst/>
            <a:gdLst/>
            <a:ahLst/>
            <a:cxnLst/>
            <a:rect r="r" b="b" t="t" l="l"/>
            <a:pathLst>
              <a:path h="594650" w="1703424">
                <a:moveTo>
                  <a:pt x="0" y="0"/>
                </a:moveTo>
                <a:lnTo>
                  <a:pt x="1703424" y="0"/>
                </a:lnTo>
                <a:lnTo>
                  <a:pt x="1703424" y="594650"/>
                </a:lnTo>
                <a:lnTo>
                  <a:pt x="0" y="594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084276" y="3785128"/>
            <a:ext cx="3189452" cy="3119979"/>
          </a:xfrm>
          <a:custGeom>
            <a:avLst/>
            <a:gdLst/>
            <a:ahLst/>
            <a:cxnLst/>
            <a:rect r="r" b="b" t="t" l="l"/>
            <a:pathLst>
              <a:path h="3119979" w="3189452">
                <a:moveTo>
                  <a:pt x="0" y="0"/>
                </a:moveTo>
                <a:lnTo>
                  <a:pt x="3189452" y="0"/>
                </a:lnTo>
                <a:lnTo>
                  <a:pt x="3189452" y="3119979"/>
                </a:lnTo>
                <a:lnTo>
                  <a:pt x="0" y="31199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761589" y="2323570"/>
            <a:ext cx="805513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 QUE É O PROJETO?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61589" y="3980176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08180" y="5990171"/>
            <a:ext cx="7744924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Jogador interage com personagens importantes da história do samba no Brasil, principalmente no Rio de Janeiro.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61589" y="622331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08180" y="3873813"/>
            <a:ext cx="7744924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“Samba Raiz” é um jogo de ritmo educacional e histórico.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9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8753" y="0"/>
            <a:ext cx="18955701" cy="11555611"/>
          </a:xfrm>
          <a:custGeom>
            <a:avLst/>
            <a:gdLst/>
            <a:ahLst/>
            <a:cxnLst/>
            <a:rect r="r" b="b" t="t" l="l"/>
            <a:pathLst>
              <a:path h="11555611" w="18955701">
                <a:moveTo>
                  <a:pt x="0" y="0"/>
                </a:moveTo>
                <a:lnTo>
                  <a:pt x="18955702" y="0"/>
                </a:lnTo>
                <a:lnTo>
                  <a:pt x="18955702" y="11555611"/>
                </a:lnTo>
                <a:lnTo>
                  <a:pt x="0" y="1155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53" t="0" r="-425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70769" y="3804178"/>
            <a:ext cx="677751" cy="67775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3F1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70769" y="6047321"/>
            <a:ext cx="677751" cy="67775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93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486400" y="704759"/>
            <a:ext cx="1818033" cy="323941"/>
          </a:xfrm>
          <a:custGeom>
            <a:avLst/>
            <a:gdLst/>
            <a:ahLst/>
            <a:cxnLst/>
            <a:rect r="r" b="b" t="t" l="l"/>
            <a:pathLst>
              <a:path h="323941" w="1818033">
                <a:moveTo>
                  <a:pt x="0" y="0"/>
                </a:moveTo>
                <a:lnTo>
                  <a:pt x="1818033" y="0"/>
                </a:lnTo>
                <a:lnTo>
                  <a:pt x="1818033" y="323941"/>
                </a:lnTo>
                <a:lnTo>
                  <a:pt x="0" y="3239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2054287"/>
            <a:ext cx="1924760" cy="671916"/>
          </a:xfrm>
          <a:custGeom>
            <a:avLst/>
            <a:gdLst/>
            <a:ahLst/>
            <a:cxnLst/>
            <a:rect r="r" b="b" t="t" l="l"/>
            <a:pathLst>
              <a:path h="671916" w="1924760">
                <a:moveTo>
                  <a:pt x="0" y="0"/>
                </a:moveTo>
                <a:lnTo>
                  <a:pt x="1924760" y="0"/>
                </a:lnTo>
                <a:lnTo>
                  <a:pt x="1924760" y="671917"/>
                </a:lnTo>
                <a:lnTo>
                  <a:pt x="0" y="6719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948915" y="4481929"/>
            <a:ext cx="1818033" cy="323941"/>
          </a:xfrm>
          <a:custGeom>
            <a:avLst/>
            <a:gdLst/>
            <a:ahLst/>
            <a:cxnLst/>
            <a:rect r="r" b="b" t="t" l="l"/>
            <a:pathLst>
              <a:path h="323941" w="1818033">
                <a:moveTo>
                  <a:pt x="1818034" y="0"/>
                </a:moveTo>
                <a:lnTo>
                  <a:pt x="0" y="0"/>
                </a:lnTo>
                <a:lnTo>
                  <a:pt x="0" y="323941"/>
                </a:lnTo>
                <a:lnTo>
                  <a:pt x="1818034" y="323941"/>
                </a:lnTo>
                <a:lnTo>
                  <a:pt x="181803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36726" y="434050"/>
            <a:ext cx="1703424" cy="594650"/>
          </a:xfrm>
          <a:custGeom>
            <a:avLst/>
            <a:gdLst/>
            <a:ahLst/>
            <a:cxnLst/>
            <a:rect r="r" b="b" t="t" l="l"/>
            <a:pathLst>
              <a:path h="594650" w="1703424">
                <a:moveTo>
                  <a:pt x="0" y="0"/>
                </a:moveTo>
                <a:lnTo>
                  <a:pt x="1703424" y="0"/>
                </a:lnTo>
                <a:lnTo>
                  <a:pt x="1703424" y="594650"/>
                </a:lnTo>
                <a:lnTo>
                  <a:pt x="0" y="594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82288" y="3871169"/>
            <a:ext cx="5722146" cy="3813274"/>
          </a:xfrm>
          <a:custGeom>
            <a:avLst/>
            <a:gdLst/>
            <a:ahLst/>
            <a:cxnLst/>
            <a:rect r="r" b="b" t="t" l="l"/>
            <a:pathLst>
              <a:path h="3813274" w="5722146">
                <a:moveTo>
                  <a:pt x="0" y="0"/>
                </a:moveTo>
                <a:lnTo>
                  <a:pt x="5722145" y="0"/>
                </a:lnTo>
                <a:lnTo>
                  <a:pt x="5722145" y="3813273"/>
                </a:lnTo>
                <a:lnTo>
                  <a:pt x="0" y="38132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761589" y="2323570"/>
            <a:ext cx="859151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COMO VAI FUNCIONAR?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61589" y="3980176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08180" y="5990171"/>
            <a:ext cx="7744924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 fase ensina sobre um período ou personagem marcante do samba.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61589" y="622331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08180" y="3747028"/>
            <a:ext cx="7744924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Jogador utilizará instrumentos como Pandeiro e Surdo para marcar pontos.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9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8753" y="0"/>
            <a:ext cx="18955701" cy="11555611"/>
          </a:xfrm>
          <a:custGeom>
            <a:avLst/>
            <a:gdLst/>
            <a:ahLst/>
            <a:cxnLst/>
            <a:rect r="r" b="b" t="t" l="l"/>
            <a:pathLst>
              <a:path h="11555611" w="18955701">
                <a:moveTo>
                  <a:pt x="0" y="0"/>
                </a:moveTo>
                <a:lnTo>
                  <a:pt x="18955702" y="0"/>
                </a:lnTo>
                <a:lnTo>
                  <a:pt x="18955702" y="11555611"/>
                </a:lnTo>
                <a:lnTo>
                  <a:pt x="0" y="1155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53" t="0" r="-425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70769" y="3804178"/>
            <a:ext cx="677751" cy="67775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3F1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70769" y="6047321"/>
            <a:ext cx="677751" cy="67775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93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486400" y="704759"/>
            <a:ext cx="1818033" cy="323941"/>
          </a:xfrm>
          <a:custGeom>
            <a:avLst/>
            <a:gdLst/>
            <a:ahLst/>
            <a:cxnLst/>
            <a:rect r="r" b="b" t="t" l="l"/>
            <a:pathLst>
              <a:path h="323941" w="1818033">
                <a:moveTo>
                  <a:pt x="0" y="0"/>
                </a:moveTo>
                <a:lnTo>
                  <a:pt x="1818033" y="0"/>
                </a:lnTo>
                <a:lnTo>
                  <a:pt x="1818033" y="323941"/>
                </a:lnTo>
                <a:lnTo>
                  <a:pt x="0" y="3239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2054287"/>
            <a:ext cx="1924760" cy="671916"/>
          </a:xfrm>
          <a:custGeom>
            <a:avLst/>
            <a:gdLst/>
            <a:ahLst/>
            <a:cxnLst/>
            <a:rect r="r" b="b" t="t" l="l"/>
            <a:pathLst>
              <a:path h="671916" w="1924760">
                <a:moveTo>
                  <a:pt x="0" y="0"/>
                </a:moveTo>
                <a:lnTo>
                  <a:pt x="1924760" y="0"/>
                </a:lnTo>
                <a:lnTo>
                  <a:pt x="1924760" y="671917"/>
                </a:lnTo>
                <a:lnTo>
                  <a:pt x="0" y="6719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948915" y="4481929"/>
            <a:ext cx="1818033" cy="323941"/>
          </a:xfrm>
          <a:custGeom>
            <a:avLst/>
            <a:gdLst/>
            <a:ahLst/>
            <a:cxnLst/>
            <a:rect r="r" b="b" t="t" l="l"/>
            <a:pathLst>
              <a:path h="323941" w="1818033">
                <a:moveTo>
                  <a:pt x="1818034" y="0"/>
                </a:moveTo>
                <a:lnTo>
                  <a:pt x="0" y="0"/>
                </a:lnTo>
                <a:lnTo>
                  <a:pt x="0" y="323941"/>
                </a:lnTo>
                <a:lnTo>
                  <a:pt x="1818034" y="323941"/>
                </a:lnTo>
                <a:lnTo>
                  <a:pt x="181803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36726" y="434050"/>
            <a:ext cx="1703424" cy="594650"/>
          </a:xfrm>
          <a:custGeom>
            <a:avLst/>
            <a:gdLst/>
            <a:ahLst/>
            <a:cxnLst/>
            <a:rect r="r" b="b" t="t" l="l"/>
            <a:pathLst>
              <a:path h="594650" w="1703424">
                <a:moveTo>
                  <a:pt x="0" y="0"/>
                </a:moveTo>
                <a:lnTo>
                  <a:pt x="1703424" y="0"/>
                </a:lnTo>
                <a:lnTo>
                  <a:pt x="1703424" y="594650"/>
                </a:lnTo>
                <a:lnTo>
                  <a:pt x="0" y="594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2562250" y="2920469"/>
            <a:ext cx="4202852" cy="4202852"/>
          </a:xfrm>
          <a:custGeom>
            <a:avLst/>
            <a:gdLst/>
            <a:ahLst/>
            <a:cxnLst/>
            <a:rect r="r" b="b" t="t" l="l"/>
            <a:pathLst>
              <a:path h="4202852" w="4202852">
                <a:moveTo>
                  <a:pt x="0" y="0"/>
                </a:moveTo>
                <a:lnTo>
                  <a:pt x="4202851" y="0"/>
                </a:lnTo>
                <a:lnTo>
                  <a:pt x="4202851" y="4202852"/>
                </a:lnTo>
                <a:lnTo>
                  <a:pt x="0" y="42028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282641" y="2186939"/>
            <a:ext cx="100053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 QUE TEM DE ESPECIAL?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61589" y="3980176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61589" y="622331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08180" y="3747028"/>
            <a:ext cx="7744924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Combinação entre a mecânica de jogo de ritmo com a narrativa educacional.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08180" y="6208181"/>
            <a:ext cx="7744924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Ensina sobre a cultura e a importância do samba no Brasil de forma lúdica.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9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80228" y="-499943"/>
            <a:ext cx="20848455" cy="12110737"/>
          </a:xfrm>
          <a:custGeom>
            <a:avLst/>
            <a:gdLst/>
            <a:ahLst/>
            <a:cxnLst/>
            <a:rect r="r" b="b" t="t" l="l"/>
            <a:pathLst>
              <a:path h="12110737" w="20848455">
                <a:moveTo>
                  <a:pt x="0" y="0"/>
                </a:moveTo>
                <a:lnTo>
                  <a:pt x="20848456" y="0"/>
                </a:lnTo>
                <a:lnTo>
                  <a:pt x="20848456" y="12110738"/>
                </a:lnTo>
                <a:lnTo>
                  <a:pt x="0" y="12110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7" t="0" r="-16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07418" y="4731574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78133" y="3402692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0596" y="867805"/>
            <a:ext cx="3512396" cy="625845"/>
          </a:xfrm>
          <a:custGeom>
            <a:avLst/>
            <a:gdLst/>
            <a:ahLst/>
            <a:cxnLst/>
            <a:rect r="r" b="b" t="t" l="l"/>
            <a:pathLst>
              <a:path h="625845" w="3512396">
                <a:moveTo>
                  <a:pt x="0" y="0"/>
                </a:moveTo>
                <a:lnTo>
                  <a:pt x="3512396" y="0"/>
                </a:lnTo>
                <a:lnTo>
                  <a:pt x="3512396" y="625845"/>
                </a:lnTo>
                <a:lnTo>
                  <a:pt x="0" y="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405008" y="867805"/>
            <a:ext cx="3512396" cy="625845"/>
          </a:xfrm>
          <a:custGeom>
            <a:avLst/>
            <a:gdLst/>
            <a:ahLst/>
            <a:cxnLst/>
            <a:rect r="r" b="b" t="t" l="l"/>
            <a:pathLst>
              <a:path h="625845" w="3512396">
                <a:moveTo>
                  <a:pt x="3512396" y="0"/>
                </a:moveTo>
                <a:lnTo>
                  <a:pt x="0" y="0"/>
                </a:lnTo>
                <a:lnTo>
                  <a:pt x="0" y="625845"/>
                </a:lnTo>
                <a:lnTo>
                  <a:pt x="3512396" y="625845"/>
                </a:lnTo>
                <a:lnTo>
                  <a:pt x="35123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99866" y="641332"/>
            <a:ext cx="3288268" cy="3288268"/>
          </a:xfrm>
          <a:custGeom>
            <a:avLst/>
            <a:gdLst/>
            <a:ahLst/>
            <a:cxnLst/>
            <a:rect r="r" b="b" t="t" l="l"/>
            <a:pathLst>
              <a:path h="3288268" w="3288268">
                <a:moveTo>
                  <a:pt x="0" y="0"/>
                </a:moveTo>
                <a:lnTo>
                  <a:pt x="3288268" y="0"/>
                </a:lnTo>
                <a:lnTo>
                  <a:pt x="3288268" y="3288269"/>
                </a:lnTo>
                <a:lnTo>
                  <a:pt x="0" y="32882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47850" y="4254029"/>
            <a:ext cx="14592300" cy="21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1"/>
              </a:lnSpc>
              <a:spcBef>
                <a:spcPct val="0"/>
              </a:spcBef>
            </a:pPr>
            <a:r>
              <a:rPr lang="en-US" sz="125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DAGxrRlBOm4</dc:identifier>
  <dcterms:modified xsi:type="dcterms:W3CDTF">2011-08-01T06:04:30Z</dcterms:modified>
  <cp:revision>1</cp:revision>
  <dc:title>Purple Green Pixel Illustration Game Presentation</dc:title>
</cp:coreProperties>
</file>