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82" r:id="rId4"/>
    <p:sldId id="283" r:id="rId5"/>
    <p:sldId id="284" r:id="rId6"/>
    <p:sldId id="285" r:id="rId7"/>
    <p:sldId id="286" r:id="rId8"/>
    <p:sldId id="287" r:id="rId9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A5FC-024E-4502-83DB-CF57D11B8C2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7E955-0B0D-4D03-A4C7-B7837CECCC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4342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EFC93-B33D-4558-8B67-AA93CD171681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5774-2888-47EF-8747-CACE3A45F6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2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6165-6F36-4E42-B6ED-4DDA0B412CE2}" type="datetime1">
              <a:rPr lang="pt-BR" smtClean="0"/>
              <a:t>07/05/2019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680D-2A31-495E-8730-D7CC4057CA58}" type="datetime1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F409-45C0-426C-ADE8-4372E9F00D38}" type="datetime1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187-F5D0-440F-99CE-C0C71D6BAAE3}" type="datetime1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81D7-4D56-4C6A-A848-040E2CA299C4}" type="datetime1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DF0-AD33-4754-A824-0B6E238033E5}" type="datetime1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4C0B-07CF-4D8C-9E11-712B2D596481}" type="datetime1">
              <a:rPr lang="pt-BR" smtClean="0"/>
              <a:t>07/05/2019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C00A-7D65-4102-BF10-24C69E58DC88}" type="datetime1">
              <a:rPr lang="pt-BR" smtClean="0"/>
              <a:t>07/05/2019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202-B89E-471A-8D84-D8DC259C5D99}" type="datetime1">
              <a:rPr lang="pt-BR" smtClean="0"/>
              <a:t>07/05/2019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EC8B-288E-43E4-A05F-67792A8208A1}" type="datetime1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99DB-9E81-43F8-9D1D-E890DCBF1E59}" type="datetime1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6CB396-3D56-4FB7-8B86-5A5BC5A0B1D4}" type="datetime1">
              <a:rPr lang="pt-BR" smtClean="0"/>
              <a:t>07/05/2019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71155E-37D8-4BB3-BEE3-A7052DD7B3C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Projeto </a:t>
            </a:r>
            <a:r>
              <a:rPr lang="pt-BR" dirty="0" smtClean="0"/>
              <a:t>Integrado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04346" y="3933056"/>
            <a:ext cx="8188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Andrei 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Joda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Lucas Mota</a:t>
            </a:r>
          </a:p>
          <a:p>
            <a:pPr algn="ctr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Rogerio Alexandre</a:t>
            </a:r>
          </a:p>
          <a:p>
            <a:pPr algn="ctr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Stephanie Lisboa</a:t>
            </a:r>
          </a:p>
          <a:p>
            <a:pPr algn="ctr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Vinicius Lobo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41282"/>
            <a:ext cx="3678802" cy="1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43528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Escopo do Projeto</a:t>
            </a:r>
            <a:r>
              <a:rPr lang="pt-BR" dirty="0"/>
              <a:t/>
            </a:r>
            <a:br>
              <a:rPr lang="pt-BR" dirty="0"/>
            </a:br>
            <a:endParaRPr lang="pt-BR" sz="3300" dirty="0"/>
          </a:p>
        </p:txBody>
      </p:sp>
      <p:sp>
        <p:nvSpPr>
          <p:cNvPr id="28" name="Espaço Reservado para Conteúdo 4"/>
          <p:cNvSpPr>
            <a:spLocks noGrp="1"/>
          </p:cNvSpPr>
          <p:nvPr>
            <p:ph idx="1"/>
          </p:nvPr>
        </p:nvSpPr>
        <p:spPr>
          <a:xfrm>
            <a:off x="445841" y="1484784"/>
            <a:ext cx="8229600" cy="4389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Descrever o tema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Apresentar as funcionalidades -  Diagrama de caso de uso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43528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Escopo do Projeto</a:t>
            </a:r>
            <a:r>
              <a:rPr lang="pt-BR" dirty="0"/>
              <a:t/>
            </a:r>
            <a:br>
              <a:rPr lang="pt-BR" dirty="0"/>
            </a:br>
            <a:endParaRPr lang="pt-BR" sz="3300" dirty="0"/>
          </a:p>
        </p:txBody>
      </p:sp>
      <p:sp>
        <p:nvSpPr>
          <p:cNvPr id="28" name="Espaço Reservado para Conteúdo 4"/>
          <p:cNvSpPr>
            <a:spLocks noGrp="1"/>
          </p:cNvSpPr>
          <p:nvPr>
            <p:ph idx="1"/>
          </p:nvPr>
        </p:nvSpPr>
        <p:spPr>
          <a:xfrm>
            <a:off x="445841" y="1484784"/>
            <a:ext cx="8229600" cy="4389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Apresentar as regras de negócio (Projeto X ONG , outras regras de negócio d projeto)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None/>
              <a:defRPr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43528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Diagrama de Classes</a:t>
            </a:r>
            <a:r>
              <a:rPr lang="pt-BR" dirty="0"/>
              <a:t/>
            </a:r>
            <a:br>
              <a:rPr lang="pt-BR" dirty="0"/>
            </a:br>
            <a:endParaRPr lang="pt-BR" sz="3300" dirty="0"/>
          </a:p>
        </p:txBody>
      </p:sp>
      <p:sp>
        <p:nvSpPr>
          <p:cNvPr id="28" name="Espaço Reservado para Conteúdo 4"/>
          <p:cNvSpPr>
            <a:spLocks noGrp="1"/>
          </p:cNvSpPr>
          <p:nvPr>
            <p:ph idx="1"/>
          </p:nvPr>
        </p:nvSpPr>
        <p:spPr>
          <a:xfrm>
            <a:off x="445841" y="1484784"/>
            <a:ext cx="8229600" cy="4389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Apresentar diagrama de classes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5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43528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Solução Técnica</a:t>
            </a:r>
            <a:r>
              <a:rPr lang="pt-BR" dirty="0"/>
              <a:t/>
            </a:r>
            <a:br>
              <a:rPr lang="pt-BR" dirty="0"/>
            </a:br>
            <a:endParaRPr lang="pt-BR" sz="3300" dirty="0"/>
          </a:p>
        </p:txBody>
      </p:sp>
      <p:sp>
        <p:nvSpPr>
          <p:cNvPr id="28" name="Espaço Reservado para Conteúdo 4"/>
          <p:cNvSpPr>
            <a:spLocks noGrp="1"/>
          </p:cNvSpPr>
          <p:nvPr>
            <p:ph idx="1"/>
          </p:nvPr>
        </p:nvSpPr>
        <p:spPr>
          <a:xfrm>
            <a:off x="445841" y="1484784"/>
            <a:ext cx="8229600" cy="4389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Apresentar a arquitetura utilizada (tecnologia, padrões de projeto,...)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Apresentar as principais realizações de casos de uso.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3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435280" cy="850106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Implementação e Testes</a:t>
            </a:r>
            <a:endParaRPr lang="pt-BR" sz="3300" dirty="0"/>
          </a:p>
        </p:txBody>
      </p:sp>
      <p:sp>
        <p:nvSpPr>
          <p:cNvPr id="28" name="Espaço Reservado para Conteúdo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Explicar dinâmica de implementação (ordem em que os casos de uso foram implementados, relação dos modelos e das implementações).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Como foram realizados os testes.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7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3501008"/>
            <a:ext cx="843528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Apresentação do software 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Execução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119409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435280" cy="850106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Conclusão</a:t>
            </a:r>
            <a:endParaRPr lang="pt-BR" sz="3300" dirty="0"/>
          </a:p>
        </p:txBody>
      </p:sp>
      <p:sp>
        <p:nvSpPr>
          <p:cNvPr id="28" name="Espaço Reservado para Conteúdo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Objetivo do projeto foi cumprido?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Como foi a experiência do projeto? 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pt-BR" sz="1700" i="1" dirty="0">
                <a:latin typeface="Arial" panose="020B0604020202020204" pitchFamily="34" charset="0"/>
                <a:cs typeface="Arial" panose="020B0604020202020204" pitchFamily="34" charset="0"/>
              </a:rPr>
              <a:t>Conhecimento adquiridos...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48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127</Words>
  <Application>Microsoft Office PowerPoint</Application>
  <PresentationFormat>Apresentação na tela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Constantia</vt:lpstr>
      <vt:lpstr>Wingdings</vt:lpstr>
      <vt:lpstr>Wingdings 2</vt:lpstr>
      <vt:lpstr>Fluxo</vt:lpstr>
      <vt:lpstr>Projeto Integrado</vt:lpstr>
      <vt:lpstr>Escopo do Projeto </vt:lpstr>
      <vt:lpstr>Escopo do Projeto </vt:lpstr>
      <vt:lpstr>Diagrama de Classes </vt:lpstr>
      <vt:lpstr>Solução Técnica </vt:lpstr>
      <vt:lpstr>Implementação e Testes</vt:lpstr>
      <vt:lpstr>Apresentação do software   Execução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 – XV Curso de Qualidade</dc:title>
  <dc:creator>Ana Paula</dc:creator>
  <cp:lastModifiedBy>Universidade São Judas Tadeu</cp:lastModifiedBy>
  <cp:revision>76</cp:revision>
  <cp:lastPrinted>2014-07-25T04:38:16Z</cp:lastPrinted>
  <dcterms:created xsi:type="dcterms:W3CDTF">2014-07-08T12:35:16Z</dcterms:created>
  <dcterms:modified xsi:type="dcterms:W3CDTF">2019-05-08T00:55:05Z</dcterms:modified>
</cp:coreProperties>
</file>