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2043688" cy="45302488"/>
  <p:notesSz cx="6858000" cy="9144000"/>
  <p:embeddedFontLst>
    <p:embeddedFont>
      <p:font typeface="Tahoma" panose="020B0604030504040204" pitchFamily="34" charset="0"/>
      <p:regular r:id="rId4"/>
      <p:bold r:id="rId5"/>
    </p:embeddedFont>
    <p:embeddedFont>
      <p:font typeface="Verdana" panose="020B0604030504040204" pitchFamily="3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726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95325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Layout Personalizado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1601788" y="1808163"/>
            <a:ext cx="28836937" cy="756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2185988" y="11293475"/>
            <a:ext cx="27638374" cy="1884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2185988" y="30316488"/>
            <a:ext cx="27638374" cy="991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4575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spcBef>
                <a:spcPts val="4000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spcBef>
                <a:spcPts val="3425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spcBef>
                <a:spcPts val="285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spcBef>
                <a:spcPts val="285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1601787" y="1808162"/>
            <a:ext cx="28836937" cy="756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1601787" y="10601325"/>
            <a:ext cx="28836937" cy="26273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4575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40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425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28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285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ctrTitle"/>
          </p:nvPr>
        </p:nvSpPr>
        <p:spPr>
          <a:xfrm>
            <a:off x="4005263" y="7413625"/>
            <a:ext cx="24033162" cy="1577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1"/>
          </p:nvPr>
        </p:nvSpPr>
        <p:spPr>
          <a:xfrm>
            <a:off x="4005263" y="23795038"/>
            <a:ext cx="24033162" cy="10936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>
              <a:spcBef>
                <a:spcPts val="4575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4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3425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285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285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 rot="5400000">
            <a:off x="9301162" y="15736888"/>
            <a:ext cx="35066288" cy="7208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 rot="5400000">
            <a:off x="-5193506" y="8603457"/>
            <a:ext cx="35066288" cy="2147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4575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40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425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28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285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601787" y="1808162"/>
            <a:ext cx="28836937" cy="756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 rot="5400000">
            <a:off x="2883694" y="9319419"/>
            <a:ext cx="26273126" cy="2883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4575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40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425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28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285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2206625" y="3019425"/>
            <a:ext cx="10336213" cy="1057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>
            <a:spLocks noGrp="1"/>
          </p:cNvSpPr>
          <p:nvPr>
            <p:ph type="pic" idx="2"/>
          </p:nvPr>
        </p:nvSpPr>
        <p:spPr>
          <a:xfrm>
            <a:off x="13622338" y="6523038"/>
            <a:ext cx="16222662" cy="32194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4575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4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34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2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2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2206625" y="13590588"/>
            <a:ext cx="10336213" cy="2517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4575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4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spcBef>
                <a:spcPts val="3425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285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285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206625" y="3019425"/>
            <a:ext cx="10336213" cy="1057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13622338" y="6523038"/>
            <a:ext cx="16222662" cy="32194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4575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spcBef>
                <a:spcPts val="4000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spcBef>
                <a:spcPts val="3425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spcBef>
                <a:spcPts val="285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spcBef>
                <a:spcPts val="285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2206625" y="13590588"/>
            <a:ext cx="10336213" cy="2517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4575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4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spcBef>
                <a:spcPts val="3425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285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285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1601787" y="1808162"/>
            <a:ext cx="28836937" cy="756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206625" y="2411413"/>
            <a:ext cx="27638374" cy="875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2206625" y="11106150"/>
            <a:ext cx="13557250" cy="544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L="457200" lvl="0" indent="-228600" algn="l">
              <a:spcBef>
                <a:spcPts val="4575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425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28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28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2206625" y="16548100"/>
            <a:ext cx="13557250" cy="24339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4575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40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425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28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285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3"/>
          </p:nvPr>
        </p:nvSpPr>
        <p:spPr>
          <a:xfrm>
            <a:off x="16222663" y="11106150"/>
            <a:ext cx="13622337" cy="544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L="457200" lvl="0" indent="-228600" algn="l">
              <a:spcBef>
                <a:spcPts val="4575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425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28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28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4"/>
          </p:nvPr>
        </p:nvSpPr>
        <p:spPr>
          <a:xfrm>
            <a:off x="16222663" y="16548100"/>
            <a:ext cx="13622337" cy="24339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4575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40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425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28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285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1601787" y="1808162"/>
            <a:ext cx="28836937" cy="756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1601788" y="10601325"/>
            <a:ext cx="14341475" cy="26273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4575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40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425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28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285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16095663" y="10601325"/>
            <a:ext cx="14343062" cy="26273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4575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40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425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28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285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16741775" y="41300400"/>
            <a:ext cx="14833600" cy="354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Verdana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Integrante 01 Nome Completo Sem Abreviar – RA 999.999.999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Verdana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Integrante 02 Nome Completo Sem Abreviar – RA 999.999.999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Verdana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Integrante 03 Nome Completo Sem Abreviar – RA 999.999.999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Verdana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Integrante 04 Nome Completo Sem Abreviar – RA 999.999.999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Verdana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Integrante 05 Nome Completo Sem Abreviar – RA 999.999.999</a:t>
            </a:r>
            <a:endParaRPr/>
          </a:p>
        </p:txBody>
      </p:sp>
      <p:sp>
        <p:nvSpPr>
          <p:cNvPr id="7" name="Google Shape;7;p1"/>
          <p:cNvSpPr txBox="1"/>
          <p:nvPr/>
        </p:nvSpPr>
        <p:spPr>
          <a:xfrm>
            <a:off x="11917362" y="615950"/>
            <a:ext cx="19370675" cy="469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Tahoma"/>
              <a:buNone/>
            </a:pPr>
            <a:r>
              <a:rPr lang="en-US" sz="8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Título do TG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50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ahoma"/>
              <a:buNone/>
            </a:pPr>
            <a:r>
              <a:rPr lang="en-US" sz="6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Primeira Letra Maiúscula e as Demais Minúsculas, Negrito, Centralizado, Fonte Tahoma, Tamanho 80</a:t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682625" y="41049575"/>
            <a:ext cx="13466762" cy="40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Verdana"/>
              <a:buNone/>
            </a:pPr>
            <a:r>
              <a:rPr lang="en-US" sz="7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Código do grupo – Ano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Verdana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Ex: CCO_M_01 - 2017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Verdana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Orientador: Prof. Nome Completo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Verdana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Co-Orientador: Prof. Nome Completo</a:t>
            </a:r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08062" y="215900"/>
            <a:ext cx="11117262" cy="51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/>
        </p:nvSpPr>
        <p:spPr>
          <a:xfrm>
            <a:off x="0" y="6767512"/>
            <a:ext cx="32043686" cy="33840737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601787" y="1808162"/>
            <a:ext cx="28836937" cy="756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5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5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5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5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5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5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5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5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5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601787" y="10601325"/>
            <a:ext cx="28836937" cy="26273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4575"/>
              </a:spcBef>
              <a:spcAft>
                <a:spcPts val="0"/>
              </a:spcAft>
              <a:buSzPts val="1400"/>
              <a:buNone/>
              <a:defRPr sz="18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4000"/>
              </a:spcBef>
              <a:spcAft>
                <a:spcPts val="0"/>
              </a:spcAft>
              <a:buSzPts val="1400"/>
              <a:buNone/>
              <a:defRPr sz="16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425"/>
              </a:spcBef>
              <a:spcAft>
                <a:spcPts val="0"/>
              </a:spcAft>
              <a:buSzPts val="1400"/>
              <a:buNone/>
              <a:defRPr sz="13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2850"/>
              </a:spcBef>
              <a:spcAft>
                <a:spcPts val="0"/>
              </a:spcAft>
              <a:buSzPts val="1400"/>
              <a:buNone/>
              <a:defRPr sz="1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2850"/>
              </a:spcBef>
              <a:spcAft>
                <a:spcPts val="0"/>
              </a:spcAft>
              <a:buSzPts val="1400"/>
              <a:buNone/>
              <a:defRPr sz="1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37262"/>
            <a:ext cx="32043686" cy="34732913"/>
          </a:xfrm>
          <a:prstGeom prst="rect">
            <a:avLst/>
          </a:prstGeom>
          <a:noFill/>
          <a:ln w="9525" cap="flat" cmpd="sng">
            <a:solidFill>
              <a:srgbClr val="47FFD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6" name="Google Shape;56;p14"/>
          <p:cNvSpPr txBox="1"/>
          <p:nvPr/>
        </p:nvSpPr>
        <p:spPr>
          <a:xfrm>
            <a:off x="12061825" y="473075"/>
            <a:ext cx="19153187" cy="50561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4"/>
          <p:cNvSpPr txBox="1"/>
          <p:nvPr/>
        </p:nvSpPr>
        <p:spPr>
          <a:xfrm>
            <a:off x="0" y="21840825"/>
            <a:ext cx="32042101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8532812" y="35245675"/>
            <a:ext cx="13719174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0" y="22436138"/>
            <a:ext cx="32042101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15470981" y="16581768"/>
            <a:ext cx="14041437" cy="77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6806863" y="26454100"/>
            <a:ext cx="14041437" cy="77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733425" y="41724263"/>
            <a:ext cx="1357312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800225" y="6911975"/>
            <a:ext cx="14616112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endParaRPr sz="4400" b="0" i="0" u="non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6344900" y="41301988"/>
            <a:ext cx="13895388" cy="35274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7351375" y="42010013"/>
            <a:ext cx="114871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5119351" y="40837940"/>
            <a:ext cx="8424862" cy="522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Vinicius </a:t>
            </a:r>
            <a:r>
              <a:rPr lang="pt-BR" sz="3600" b="1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Furiato</a:t>
            </a:r>
            <a:r>
              <a:rPr lang="pt-BR" sz="36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Lobo de Miranda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dirty="0" smtClean="0">
                <a:solidFill>
                  <a:schemeClr val="dk1"/>
                </a:solidFill>
              </a:rPr>
              <a:t>819168564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dirty="0" smtClean="0">
                <a:solidFill>
                  <a:schemeClr val="dk1"/>
                </a:solidFill>
              </a:rPr>
              <a:t>Andrei </a:t>
            </a:r>
            <a:r>
              <a:rPr lang="en-US" sz="3600" b="1" dirty="0" err="1" smtClean="0">
                <a:solidFill>
                  <a:schemeClr val="dk1"/>
                </a:solidFill>
              </a:rPr>
              <a:t>Joda</a:t>
            </a:r>
            <a:r>
              <a:rPr lang="en-US" sz="3600" b="1" dirty="0" smtClean="0">
                <a:solidFill>
                  <a:schemeClr val="dk1"/>
                </a:solidFill>
              </a:rPr>
              <a:t> </a:t>
            </a:r>
            <a:r>
              <a:rPr lang="en-US" sz="3600" b="1" dirty="0" err="1" smtClean="0">
                <a:solidFill>
                  <a:schemeClr val="dk1"/>
                </a:solidFill>
              </a:rPr>
              <a:t>Cucearavai</a:t>
            </a:r>
            <a:endParaRPr lang="en-US" sz="3600" b="1" dirty="0" smtClean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dirty="0" smtClean="0">
                <a:solidFill>
                  <a:schemeClr val="dk1"/>
                </a:solidFill>
              </a:rPr>
              <a:t>819152147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dirty="0" smtClean="0">
                <a:solidFill>
                  <a:schemeClr val="dk1"/>
                </a:solidFill>
              </a:rPr>
              <a:t>Stephanie </a:t>
            </a:r>
            <a:r>
              <a:rPr lang="en-US" sz="3600" b="1" dirty="0" err="1" smtClean="0">
                <a:solidFill>
                  <a:schemeClr val="dk1"/>
                </a:solidFill>
              </a:rPr>
              <a:t>Lisboa</a:t>
            </a:r>
            <a:r>
              <a:rPr lang="en-US" sz="3600" b="1" dirty="0" smtClean="0">
                <a:solidFill>
                  <a:schemeClr val="dk1"/>
                </a:solidFill>
              </a:rPr>
              <a:t> Silva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819145202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dirty="0" err="1" smtClean="0">
                <a:solidFill>
                  <a:schemeClr val="dk1"/>
                </a:solidFill>
              </a:rPr>
              <a:t>Rogerio</a:t>
            </a:r>
            <a:r>
              <a:rPr lang="en-US" sz="3600" b="1" dirty="0" smtClean="0">
                <a:solidFill>
                  <a:schemeClr val="dk1"/>
                </a:solidFill>
              </a:rPr>
              <a:t> Alexandre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dirty="0" smtClean="0">
                <a:solidFill>
                  <a:schemeClr val="dk1"/>
                </a:solidFill>
              </a:rPr>
              <a:t>819168592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2830503" y="40322090"/>
            <a:ext cx="10524459" cy="4240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endParaRPr sz="36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 smtClean="0">
                <a:solidFill>
                  <a:schemeClr val="dk1"/>
                </a:solidFill>
              </a:rPr>
              <a:t>Lucas Mota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819168589</a:t>
            </a:r>
            <a:endParaRPr sz="36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96875" y="41013063"/>
            <a:ext cx="11664950" cy="40481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800225" y="41301988"/>
            <a:ext cx="10844212" cy="309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95300" y="40994013"/>
            <a:ext cx="11466512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 b="1" dirty="0" smtClean="0">
                <a:solidFill>
                  <a:schemeClr val="dk1"/>
                </a:solidFill>
              </a:rPr>
              <a:t>GRUPO 1</a:t>
            </a:r>
            <a:endParaRPr dirty="0"/>
          </a:p>
        </p:txBody>
      </p:sp>
      <p:sp>
        <p:nvSpPr>
          <p:cNvPr id="71" name="Google Shape;71;p14"/>
          <p:cNvSpPr txBox="1"/>
          <p:nvPr/>
        </p:nvSpPr>
        <p:spPr>
          <a:xfrm>
            <a:off x="127795" y="42157190"/>
            <a:ext cx="15503524" cy="276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Orientadores</a:t>
            </a:r>
            <a:r>
              <a:rPr lang="en-US" sz="4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</a:t>
            </a:r>
            <a:r>
              <a:rPr lang="en-US" sz="4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44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Elcio</a:t>
            </a:r>
            <a:r>
              <a:rPr lang="en-US" sz="4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Abrao</a:t>
            </a:r>
            <a:endParaRPr dirty="0"/>
          </a:p>
        </p:txBody>
      </p:sp>
      <p:sp>
        <p:nvSpPr>
          <p:cNvPr id="72" name="Google Shape;72;p14"/>
          <p:cNvSpPr txBox="1"/>
          <p:nvPr/>
        </p:nvSpPr>
        <p:spPr>
          <a:xfrm>
            <a:off x="14932025" y="1619250"/>
            <a:ext cx="15119350" cy="25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ahoma"/>
              <a:buNone/>
            </a:pPr>
            <a:r>
              <a:rPr lang="en-US" sz="8000" b="1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Projeto</a:t>
            </a:r>
            <a:r>
              <a:rPr lang="en-US" sz="8000" b="1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80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 </a:t>
            </a:r>
            <a:r>
              <a:rPr lang="en-US" sz="8000" b="1" i="0" u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</a:t>
            </a:r>
            <a:endParaRPr dirty="0"/>
          </a:p>
        </p:txBody>
      </p:sp>
      <p:sp>
        <p:nvSpPr>
          <p:cNvPr id="73" name="Google Shape;73;p14"/>
          <p:cNvSpPr txBox="1"/>
          <p:nvPr/>
        </p:nvSpPr>
        <p:spPr>
          <a:xfrm>
            <a:off x="320675" y="7446962"/>
            <a:ext cx="14546262" cy="2805112"/>
          </a:xfrm>
          <a:prstGeom prst="rect">
            <a:avLst/>
          </a:prstGeom>
          <a:solidFill>
            <a:srgbClr val="AAE2CA">
              <a:alpha val="49803"/>
            </a:srgbClr>
          </a:solidFill>
          <a:ln w="9525" cap="flat" cmpd="sng">
            <a:solidFill>
              <a:srgbClr val="47FFD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27025" y="7561262"/>
            <a:ext cx="13614399" cy="25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dirty="0"/>
          </a:p>
        </p:txBody>
      </p:sp>
      <p:sp>
        <p:nvSpPr>
          <p:cNvPr id="75" name="Google Shape;75;p14"/>
          <p:cNvSpPr txBox="1"/>
          <p:nvPr/>
        </p:nvSpPr>
        <p:spPr>
          <a:xfrm>
            <a:off x="242887" y="24303038"/>
            <a:ext cx="68770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76" name="Google Shape;76;p14"/>
          <p:cNvSpPr txBox="1"/>
          <p:nvPr/>
        </p:nvSpPr>
        <p:spPr>
          <a:xfrm>
            <a:off x="320675" y="24972963"/>
            <a:ext cx="14420850" cy="4406900"/>
          </a:xfrm>
          <a:prstGeom prst="rect">
            <a:avLst/>
          </a:prstGeom>
          <a:solidFill>
            <a:srgbClr val="AAE2CA">
              <a:alpha val="49803"/>
            </a:srgbClr>
          </a:solidFill>
          <a:ln w="9525" cap="flat" cmpd="sng">
            <a:solidFill>
              <a:srgbClr val="47FFD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18757900" y="7439038"/>
            <a:ext cx="12977700" cy="6079200"/>
          </a:xfrm>
          <a:prstGeom prst="rect">
            <a:avLst/>
          </a:prstGeom>
          <a:solidFill>
            <a:srgbClr val="AAE2CA">
              <a:alpha val="49803"/>
            </a:srgbClr>
          </a:solidFill>
          <a:ln w="9525" cap="flat" cmpd="sng">
            <a:solidFill>
              <a:srgbClr val="47FFD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9083338" y="18732500"/>
            <a:ext cx="12495212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40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15759113" y="38781038"/>
            <a:ext cx="2998787" cy="11144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288733" y="16077499"/>
            <a:ext cx="14535150" cy="2851150"/>
          </a:xfrm>
          <a:prstGeom prst="rect">
            <a:avLst/>
          </a:prstGeom>
          <a:solidFill>
            <a:srgbClr val="AAE2CA">
              <a:alpha val="49803"/>
            </a:srgbClr>
          </a:solidFill>
          <a:ln w="9525" cap="flat" cmpd="sng">
            <a:solidFill>
              <a:srgbClr val="47FFD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dirty="0"/>
          </a:p>
        </p:txBody>
      </p:sp>
      <p:sp>
        <p:nvSpPr>
          <p:cNvPr id="82" name="Google Shape;82;p14"/>
          <p:cNvSpPr txBox="1"/>
          <p:nvPr/>
        </p:nvSpPr>
        <p:spPr>
          <a:xfrm>
            <a:off x="238125" y="15482888"/>
            <a:ext cx="583088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dirty="0"/>
          </a:p>
        </p:txBody>
      </p:sp>
      <p:sp>
        <p:nvSpPr>
          <p:cNvPr id="83" name="Google Shape;83;p14"/>
          <p:cNvSpPr txBox="1"/>
          <p:nvPr/>
        </p:nvSpPr>
        <p:spPr>
          <a:xfrm>
            <a:off x="242887" y="6626225"/>
            <a:ext cx="31178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dirty="0"/>
          </a:p>
        </p:txBody>
      </p:sp>
      <p:sp>
        <p:nvSpPr>
          <p:cNvPr id="84" name="Google Shape;84;p14"/>
          <p:cNvSpPr txBox="1"/>
          <p:nvPr/>
        </p:nvSpPr>
        <p:spPr>
          <a:xfrm>
            <a:off x="242887" y="20812125"/>
            <a:ext cx="14535150" cy="2852737"/>
          </a:xfrm>
          <a:prstGeom prst="rect">
            <a:avLst/>
          </a:prstGeom>
          <a:solidFill>
            <a:srgbClr val="AAE2CA">
              <a:alpha val="49803"/>
            </a:srgbClr>
          </a:solidFill>
          <a:ln w="9525" cap="flat" cmpd="sng">
            <a:solidFill>
              <a:srgbClr val="47FFD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dirty="0"/>
          </a:p>
        </p:txBody>
      </p:sp>
      <p:sp>
        <p:nvSpPr>
          <p:cNvPr id="85" name="Google Shape;85;p14"/>
          <p:cNvSpPr txBox="1"/>
          <p:nvPr/>
        </p:nvSpPr>
        <p:spPr>
          <a:xfrm>
            <a:off x="242887" y="19788188"/>
            <a:ext cx="67389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dirty="0"/>
          </a:p>
        </p:txBody>
      </p:sp>
      <p:sp>
        <p:nvSpPr>
          <p:cNvPr id="86" name="Google Shape;86;p14"/>
          <p:cNvSpPr txBox="1"/>
          <p:nvPr/>
        </p:nvSpPr>
        <p:spPr>
          <a:xfrm>
            <a:off x="238125" y="11658600"/>
            <a:ext cx="14546262" cy="3476625"/>
          </a:xfrm>
          <a:prstGeom prst="rect">
            <a:avLst/>
          </a:prstGeom>
          <a:solidFill>
            <a:srgbClr val="AAE2CA">
              <a:alpha val="49803"/>
            </a:srgbClr>
          </a:solidFill>
          <a:ln w="9525" cap="flat" cmpd="sng">
            <a:solidFill>
              <a:srgbClr val="47FFD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dirty="0"/>
          </a:p>
        </p:txBody>
      </p:sp>
      <p:sp>
        <p:nvSpPr>
          <p:cNvPr id="87" name="Google Shape;87;p14"/>
          <p:cNvSpPr txBox="1"/>
          <p:nvPr/>
        </p:nvSpPr>
        <p:spPr>
          <a:xfrm>
            <a:off x="238125" y="10855325"/>
            <a:ext cx="31210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dirty="0"/>
          </a:p>
        </p:txBody>
      </p:sp>
      <p:sp>
        <p:nvSpPr>
          <p:cNvPr id="89" name="Google Shape;89;p14"/>
          <p:cNvSpPr txBox="1"/>
          <p:nvPr/>
        </p:nvSpPr>
        <p:spPr>
          <a:xfrm>
            <a:off x="206375" y="36188088"/>
            <a:ext cx="5335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dirty="0"/>
          </a:p>
        </p:txBody>
      </p:sp>
      <p:sp>
        <p:nvSpPr>
          <p:cNvPr id="91" name="Google Shape;91;p14"/>
          <p:cNvSpPr txBox="1"/>
          <p:nvPr/>
        </p:nvSpPr>
        <p:spPr>
          <a:xfrm>
            <a:off x="18757900" y="30900688"/>
            <a:ext cx="28908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endParaRPr dirty="0"/>
          </a:p>
        </p:txBody>
      </p:sp>
      <p:sp>
        <p:nvSpPr>
          <p:cNvPr id="92" name="Google Shape;92;p14"/>
          <p:cNvSpPr txBox="1"/>
          <p:nvPr/>
        </p:nvSpPr>
        <p:spPr>
          <a:xfrm>
            <a:off x="18930850" y="7572400"/>
            <a:ext cx="12631800" cy="25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endParaRPr dirty="0"/>
          </a:p>
        </p:txBody>
      </p:sp>
      <p:sp>
        <p:nvSpPr>
          <p:cNvPr id="93" name="Google Shape;93;p14"/>
          <p:cNvSpPr txBox="1"/>
          <p:nvPr/>
        </p:nvSpPr>
        <p:spPr>
          <a:xfrm>
            <a:off x="18757900" y="6626225"/>
            <a:ext cx="68770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18757900" y="13876350"/>
            <a:ext cx="808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dirty="0"/>
          </a:p>
        </p:txBody>
      </p:sp>
      <p:sp>
        <p:nvSpPr>
          <p:cNvPr id="95" name="Google Shape;95;p14"/>
          <p:cNvSpPr txBox="1"/>
          <p:nvPr/>
        </p:nvSpPr>
        <p:spPr>
          <a:xfrm>
            <a:off x="18930838" y="10554538"/>
            <a:ext cx="12263400" cy="25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endParaRPr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11826263" y="37875875"/>
            <a:ext cx="5335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dirty="0"/>
          </a:p>
        </p:txBody>
      </p:sp>
      <p:cxnSp>
        <p:nvCxnSpPr>
          <p:cNvPr id="99" name="Google Shape;99;p14"/>
          <p:cNvCxnSpPr/>
          <p:nvPr/>
        </p:nvCxnSpPr>
        <p:spPr>
          <a:xfrm>
            <a:off x="0" y="29902700"/>
            <a:ext cx="32132100" cy="768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4"/>
          <p:cNvCxnSpPr/>
          <p:nvPr/>
        </p:nvCxnSpPr>
        <p:spPr>
          <a:xfrm>
            <a:off x="-45012" y="6039338"/>
            <a:ext cx="32132100" cy="768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4"/>
          <p:cNvCxnSpPr/>
          <p:nvPr/>
        </p:nvCxnSpPr>
        <p:spPr>
          <a:xfrm>
            <a:off x="0" y="38883138"/>
            <a:ext cx="32132100" cy="768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</Words>
  <Application>Microsoft Office PowerPoint</Application>
  <PresentationFormat>Personalizar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Tahoma</vt:lpstr>
      <vt:lpstr>Verdana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Alunos</dc:creator>
  <cp:lastModifiedBy>Universidade São Judas Tadeu</cp:lastModifiedBy>
  <cp:revision>3</cp:revision>
  <dcterms:modified xsi:type="dcterms:W3CDTF">2019-05-08T00:47:03Z</dcterms:modified>
</cp:coreProperties>
</file>