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Jannah Medium" charset="1" panose="00000600000000000000"/>
      <p:regular r:id="rId13"/>
    </p:embeddedFont>
    <p:embeddedFont>
      <p:font typeface="Jannah" charset="1" panose="00000500000000000000"/>
      <p:regular r:id="rId14"/>
    </p:embeddedFont>
    <p:embeddedFont>
      <p:font typeface="Jannah Heavy" charset="1" panose="00000A00000000000000"/>
      <p:regular r:id="rId15"/>
    </p:embeddedFont>
    <p:embeddedFont>
      <p:font typeface="Open Sans Light" charset="1" panose="020B0306030504020204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0389" y="979389"/>
            <a:ext cx="9307611" cy="9307611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2"/>
              <a:stretch>
                <a:fillRect l="0" t="0" r="-7817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-4781926" y="951518"/>
            <a:ext cx="18111132" cy="11629737"/>
            <a:chOff x="0" y="0"/>
            <a:chExt cx="4770010" cy="30629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70010" cy="3062976"/>
            </a:xfrm>
            <a:custGeom>
              <a:avLst/>
              <a:gdLst/>
              <a:ahLst/>
              <a:cxnLst/>
              <a:rect r="r" b="b" t="t" l="l"/>
              <a:pathLst>
                <a:path h="3062976" w="4770010">
                  <a:moveTo>
                    <a:pt x="0" y="0"/>
                  </a:moveTo>
                  <a:lnTo>
                    <a:pt x="4770010" y="0"/>
                  </a:lnTo>
                  <a:lnTo>
                    <a:pt x="4770010" y="3062976"/>
                  </a:lnTo>
                  <a:lnTo>
                    <a:pt x="0" y="3062976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770010" cy="3101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2700000">
            <a:off x="10877795" y="-5191057"/>
            <a:ext cx="5852739" cy="8669109"/>
            <a:chOff x="0" y="0"/>
            <a:chExt cx="1541462" cy="22832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2700000">
            <a:off x="10877795" y="-5551814"/>
            <a:ext cx="5852739" cy="8669109"/>
            <a:chOff x="0" y="0"/>
            <a:chExt cx="1541462" cy="22832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2700000">
            <a:off x="10877795" y="-6010958"/>
            <a:ext cx="5852739" cy="8669109"/>
            <a:chOff x="0" y="0"/>
            <a:chExt cx="1541462" cy="22832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6" id="16"/>
          <p:cNvSpPr/>
          <p:nvPr/>
        </p:nvSpPr>
        <p:spPr>
          <a:xfrm rot="0">
            <a:off x="-4083813" y="5839527"/>
            <a:ext cx="13227813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-1273518" y="8298180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true" rot="8100000">
            <a:off x="-3475881" y="1121409"/>
            <a:ext cx="9401653" cy="429307"/>
          </a:xfrm>
          <a:custGeom>
            <a:avLst/>
            <a:gdLst/>
            <a:ahLst/>
            <a:cxnLst/>
            <a:rect r="r" b="b" t="t" l="l"/>
            <a:pathLst>
              <a:path h="429307" w="9401653">
                <a:moveTo>
                  <a:pt x="0" y="429307"/>
                </a:moveTo>
                <a:lnTo>
                  <a:pt x="9401654" y="429307"/>
                </a:lnTo>
                <a:lnTo>
                  <a:pt x="9401654" y="0"/>
                </a:lnTo>
                <a:lnTo>
                  <a:pt x="0" y="0"/>
                </a:lnTo>
                <a:lnTo>
                  <a:pt x="0" y="429307"/>
                </a:lnTo>
                <a:close/>
              </a:path>
            </a:pathLst>
          </a:custGeom>
          <a:blipFill>
            <a:blip r:embed="rId5">
              <a:alphaModFix amt="50000"/>
            </a:blip>
            <a:stretch>
              <a:fillRect l="0" t="0" r="0" b="-332517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81146" y="3985762"/>
            <a:ext cx="7439138" cy="187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FFFFFF"/>
                </a:solidFill>
                <a:latin typeface="Jannah Medium"/>
                <a:ea typeface="Jannah Medium"/>
                <a:cs typeface="Jannah Medium"/>
                <a:sym typeface="Jannah Medium"/>
              </a:rPr>
              <a:t>Sistema de Gestão de Tarefas para Equipes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68622" y="1395819"/>
            <a:ext cx="5855413" cy="1257388"/>
            <a:chOff x="0" y="0"/>
            <a:chExt cx="1760454" cy="378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0454" cy="378039"/>
            </a:xfrm>
            <a:custGeom>
              <a:avLst/>
              <a:gdLst/>
              <a:ahLst/>
              <a:cxnLst/>
              <a:rect r="r" b="b" t="t" l="l"/>
              <a:pathLst>
                <a:path h="378039" w="1760454">
                  <a:moveTo>
                    <a:pt x="0" y="0"/>
                  </a:moveTo>
                  <a:lnTo>
                    <a:pt x="1760454" y="0"/>
                  </a:lnTo>
                  <a:lnTo>
                    <a:pt x="1760454" y="378039"/>
                  </a:lnTo>
                  <a:lnTo>
                    <a:pt x="0" y="378039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0454" cy="416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671194" y="1512059"/>
            <a:ext cx="5655812" cy="5644490"/>
          </a:xfrm>
          <a:custGeom>
            <a:avLst/>
            <a:gdLst/>
            <a:ahLst/>
            <a:cxnLst/>
            <a:rect r="r" b="b" t="t" l="l"/>
            <a:pathLst>
              <a:path h="5644490" w="5655812">
                <a:moveTo>
                  <a:pt x="0" y="0"/>
                </a:moveTo>
                <a:lnTo>
                  <a:pt x="5655812" y="0"/>
                </a:lnTo>
                <a:lnTo>
                  <a:pt x="5655812" y="5644490"/>
                </a:lnTo>
                <a:lnTo>
                  <a:pt x="0" y="56444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7421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71194" y="7250703"/>
            <a:ext cx="1815473" cy="1811839"/>
          </a:xfrm>
          <a:custGeom>
            <a:avLst/>
            <a:gdLst/>
            <a:ahLst/>
            <a:cxnLst/>
            <a:rect r="r" b="b" t="t" l="l"/>
            <a:pathLst>
              <a:path h="1811839" w="1815473">
                <a:moveTo>
                  <a:pt x="0" y="0"/>
                </a:moveTo>
                <a:lnTo>
                  <a:pt x="1815473" y="0"/>
                </a:lnTo>
                <a:lnTo>
                  <a:pt x="1815473" y="1811839"/>
                </a:lnTo>
                <a:lnTo>
                  <a:pt x="0" y="1811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967" t="0" r="-24967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594229" y="7250703"/>
            <a:ext cx="1815473" cy="1811839"/>
          </a:xfrm>
          <a:custGeom>
            <a:avLst/>
            <a:gdLst/>
            <a:ahLst/>
            <a:cxnLst/>
            <a:rect r="r" b="b" t="t" l="l"/>
            <a:pathLst>
              <a:path h="1811839" w="1815473">
                <a:moveTo>
                  <a:pt x="0" y="0"/>
                </a:moveTo>
                <a:lnTo>
                  <a:pt x="1815473" y="0"/>
                </a:lnTo>
                <a:lnTo>
                  <a:pt x="1815473" y="1811839"/>
                </a:lnTo>
                <a:lnTo>
                  <a:pt x="0" y="18118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7891" t="0" r="-57891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511533" y="7250703"/>
            <a:ext cx="1815473" cy="1811839"/>
          </a:xfrm>
          <a:custGeom>
            <a:avLst/>
            <a:gdLst/>
            <a:ahLst/>
            <a:cxnLst/>
            <a:rect r="r" b="b" t="t" l="l"/>
            <a:pathLst>
              <a:path h="1811839" w="1815473">
                <a:moveTo>
                  <a:pt x="0" y="0"/>
                </a:moveTo>
                <a:lnTo>
                  <a:pt x="1815473" y="0"/>
                </a:lnTo>
                <a:lnTo>
                  <a:pt x="1815473" y="1811839"/>
                </a:lnTo>
                <a:lnTo>
                  <a:pt x="0" y="18118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8842" t="0" r="-38842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59000" y="2165797"/>
            <a:ext cx="7439138" cy="92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Sistema de gestão</a:t>
            </a:r>
          </a:p>
        </p:txBody>
      </p:sp>
      <p:sp>
        <p:nvSpPr>
          <p:cNvPr name="AutoShape 16" id="16"/>
          <p:cNvSpPr/>
          <p:nvPr/>
        </p:nvSpPr>
        <p:spPr>
          <a:xfrm rot="0">
            <a:off x="-5954360" y="3048012"/>
            <a:ext cx="13227813" cy="0"/>
          </a:xfrm>
          <a:prstGeom prst="line">
            <a:avLst/>
          </a:prstGeom>
          <a:ln cap="flat" w="38100">
            <a:solidFill>
              <a:srgbClr val="EEEEE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-2589319" y="4466423"/>
            <a:ext cx="11733319" cy="4205551"/>
            <a:chOff x="0" y="0"/>
            <a:chExt cx="3090257" cy="110763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090257" cy="1107635"/>
            </a:xfrm>
            <a:custGeom>
              <a:avLst/>
              <a:gdLst/>
              <a:ahLst/>
              <a:cxnLst/>
              <a:rect r="r" b="b" t="t" l="l"/>
              <a:pathLst>
                <a:path h="1107635" w="3090257">
                  <a:moveTo>
                    <a:pt x="0" y="0"/>
                  </a:moveTo>
                  <a:lnTo>
                    <a:pt x="3090257" y="0"/>
                  </a:lnTo>
                  <a:lnTo>
                    <a:pt x="3090257" y="1107635"/>
                  </a:lnTo>
                  <a:lnTo>
                    <a:pt x="0" y="11076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090257" cy="1145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840595" y="4771462"/>
            <a:ext cx="4676185" cy="3900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6"/>
              </a:lnSpc>
            </a:pPr>
            <a:r>
              <a:rPr lang="en-US" sz="2158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Um sistema de gestão de tarefas para membros de equipe é uma ferramenta essencial para otimizar a produtividade e a organização em ambientes colaborativos. Esse sistema permite que equipes planejem, monitorem e executem suas tarefas de maneira eficiente, garantindo que todos os membros estejam alinhados e cientes de suas responsabilidades.</a:t>
            </a:r>
          </a:p>
          <a:p>
            <a:pPr algn="l">
              <a:lnSpc>
                <a:spcPts val="2806"/>
              </a:lnSpc>
            </a:pPr>
          </a:p>
        </p:txBody>
      </p:sp>
      <p:grpSp>
        <p:nvGrpSpPr>
          <p:cNvPr name="Group 21" id="21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68622" y="1395819"/>
            <a:ext cx="5855413" cy="1257388"/>
            <a:chOff x="0" y="0"/>
            <a:chExt cx="1760454" cy="378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0454" cy="378039"/>
            </a:xfrm>
            <a:custGeom>
              <a:avLst/>
              <a:gdLst/>
              <a:ahLst/>
              <a:cxnLst/>
              <a:rect r="r" b="b" t="t" l="l"/>
              <a:pathLst>
                <a:path h="378039" w="1760454">
                  <a:moveTo>
                    <a:pt x="0" y="0"/>
                  </a:moveTo>
                  <a:lnTo>
                    <a:pt x="1760454" y="0"/>
                  </a:lnTo>
                  <a:lnTo>
                    <a:pt x="1760454" y="378039"/>
                  </a:lnTo>
                  <a:lnTo>
                    <a:pt x="0" y="378039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0454" cy="4161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700000">
            <a:off x="16835740" y="7742948"/>
            <a:ext cx="5852739" cy="8669109"/>
            <a:chOff x="0" y="0"/>
            <a:chExt cx="1541462" cy="2283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700000">
            <a:off x="17076245" y="7742948"/>
            <a:ext cx="5852739" cy="8669109"/>
            <a:chOff x="0" y="0"/>
            <a:chExt cx="1541462" cy="22832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059000" y="2165797"/>
            <a:ext cx="7439138" cy="92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48"/>
              </a:lnSpc>
            </a:pPr>
            <a:r>
              <a:rPr lang="en-US" sz="5392">
                <a:solidFill>
                  <a:srgbClr val="023D54"/>
                </a:solidFill>
                <a:latin typeface="Jannah Medium"/>
                <a:ea typeface="Jannah Medium"/>
                <a:cs typeface="Jannah Medium"/>
                <a:sym typeface="Jannah Medium"/>
              </a:rPr>
              <a:t>Vantagens do sistema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-5954360" y="3048012"/>
            <a:ext cx="13227813" cy="0"/>
          </a:xfrm>
          <a:prstGeom prst="line">
            <a:avLst/>
          </a:prstGeom>
          <a:ln cap="flat" w="38100">
            <a:solidFill>
              <a:srgbClr val="EEEEE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1273518" y="8298180"/>
            <a:ext cx="7315200" cy="3977640"/>
          </a:xfrm>
          <a:custGeom>
            <a:avLst/>
            <a:gdLst/>
            <a:ahLst/>
            <a:cxnLst/>
            <a:rect r="r" b="b" t="t" l="l"/>
            <a:pathLst>
              <a:path h="3977640" w="7315200">
                <a:moveTo>
                  <a:pt x="0" y="0"/>
                </a:moveTo>
                <a:lnTo>
                  <a:pt x="7315200" y="0"/>
                </a:lnTo>
                <a:lnTo>
                  <a:pt x="7315200" y="3977640"/>
                </a:lnTo>
                <a:lnTo>
                  <a:pt x="0" y="3977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2589319" y="4466423"/>
            <a:ext cx="11733319" cy="4205551"/>
            <a:chOff x="0" y="0"/>
            <a:chExt cx="3090257" cy="110763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90257" cy="1107635"/>
            </a:xfrm>
            <a:custGeom>
              <a:avLst/>
              <a:gdLst/>
              <a:ahLst/>
              <a:cxnLst/>
              <a:rect r="r" b="b" t="t" l="l"/>
              <a:pathLst>
                <a:path h="1107635" w="3090257">
                  <a:moveTo>
                    <a:pt x="0" y="0"/>
                  </a:moveTo>
                  <a:lnTo>
                    <a:pt x="3090257" y="0"/>
                  </a:lnTo>
                  <a:lnTo>
                    <a:pt x="3090257" y="1107635"/>
                  </a:lnTo>
                  <a:lnTo>
                    <a:pt x="0" y="1107635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090257" cy="1145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700000">
            <a:off x="815496" y="-7896237"/>
            <a:ext cx="6664400" cy="8669109"/>
            <a:chOff x="0" y="0"/>
            <a:chExt cx="1755233" cy="22832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2700000">
            <a:off x="815496" y="-7589972"/>
            <a:ext cx="6664400" cy="8669109"/>
            <a:chOff x="0" y="0"/>
            <a:chExt cx="1755233" cy="22832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55233" cy="2283222"/>
            </a:xfrm>
            <a:custGeom>
              <a:avLst/>
              <a:gdLst/>
              <a:ahLst/>
              <a:cxnLst/>
              <a:rect r="r" b="b" t="t" l="l"/>
              <a:pathLst>
                <a:path h="2283222" w="1755233">
                  <a:moveTo>
                    <a:pt x="0" y="0"/>
                  </a:moveTo>
                  <a:lnTo>
                    <a:pt x="1755233" y="0"/>
                  </a:lnTo>
                  <a:lnTo>
                    <a:pt x="1755233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23D54">
                  <a:alpha val="89804"/>
                </a:srgbClr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755233" cy="2311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0385750" y="3817803"/>
            <a:ext cx="6038285" cy="4854171"/>
          </a:xfrm>
          <a:custGeom>
            <a:avLst/>
            <a:gdLst/>
            <a:ahLst/>
            <a:cxnLst/>
            <a:rect r="r" b="b" t="t" l="l"/>
            <a:pathLst>
              <a:path h="4854171" w="6038285">
                <a:moveTo>
                  <a:pt x="0" y="0"/>
                </a:moveTo>
                <a:lnTo>
                  <a:pt x="6038285" y="0"/>
                </a:lnTo>
                <a:lnTo>
                  <a:pt x="6038285" y="4854171"/>
                </a:lnTo>
                <a:lnTo>
                  <a:pt x="0" y="4854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157" t="0" r="-12185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10176" y="4399694"/>
            <a:ext cx="8262660" cy="4272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1. Eficiência Operacional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2. Acesso Rápido à Informação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3. Consistência e Precisão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4. Melhoria na Comunicação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5. Flexibilidade e Escalabilidade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6. Monitoramento e Controle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7. Segurança de Dados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8. Tomada de Decisão Baseada em Dados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9. Vantagem Competitiva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10. Suporte por IA e Developers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7971" y="2501273"/>
            <a:ext cx="11132059" cy="6718765"/>
            <a:chOff x="0" y="0"/>
            <a:chExt cx="2931900" cy="17695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900" cy="1769551"/>
            </a:xfrm>
            <a:custGeom>
              <a:avLst/>
              <a:gdLst/>
              <a:ahLst/>
              <a:cxnLst/>
              <a:rect r="r" b="b" t="t" l="l"/>
              <a:pathLst>
                <a:path h="1769551" w="2931900">
                  <a:moveTo>
                    <a:pt x="0" y="0"/>
                  </a:moveTo>
                  <a:lnTo>
                    <a:pt x="2931900" y="0"/>
                  </a:lnTo>
                  <a:lnTo>
                    <a:pt x="2931900" y="1769551"/>
                  </a:lnTo>
                  <a:lnTo>
                    <a:pt x="0" y="1769551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900" cy="1807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48047" y="3169745"/>
            <a:ext cx="10355886" cy="1621211"/>
            <a:chOff x="0" y="0"/>
            <a:chExt cx="2727476" cy="4269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27476" cy="426986"/>
            </a:xfrm>
            <a:custGeom>
              <a:avLst/>
              <a:gdLst/>
              <a:ahLst/>
              <a:cxnLst/>
              <a:rect r="r" b="b" t="t" l="l"/>
              <a:pathLst>
                <a:path h="426986" w="2727476">
                  <a:moveTo>
                    <a:pt x="0" y="0"/>
                  </a:moveTo>
                  <a:lnTo>
                    <a:pt x="2727476" y="0"/>
                  </a:lnTo>
                  <a:lnTo>
                    <a:pt x="2727476" y="426986"/>
                  </a:lnTo>
                  <a:lnTo>
                    <a:pt x="0" y="42698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23D5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27476" cy="465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48047" y="5050050"/>
            <a:ext cx="10355886" cy="1621211"/>
            <a:chOff x="0" y="0"/>
            <a:chExt cx="2727476" cy="4269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27476" cy="426986"/>
            </a:xfrm>
            <a:custGeom>
              <a:avLst/>
              <a:gdLst/>
              <a:ahLst/>
              <a:cxnLst/>
              <a:rect r="r" b="b" t="t" l="l"/>
              <a:pathLst>
                <a:path h="426986" w="2727476">
                  <a:moveTo>
                    <a:pt x="0" y="0"/>
                  </a:moveTo>
                  <a:lnTo>
                    <a:pt x="2727476" y="0"/>
                  </a:lnTo>
                  <a:lnTo>
                    <a:pt x="2727476" y="426986"/>
                  </a:lnTo>
                  <a:lnTo>
                    <a:pt x="0" y="42698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23D5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27476" cy="465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048047" y="7006880"/>
            <a:ext cx="10355886" cy="1621211"/>
            <a:chOff x="0" y="0"/>
            <a:chExt cx="2727476" cy="42698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27476" cy="426986"/>
            </a:xfrm>
            <a:custGeom>
              <a:avLst/>
              <a:gdLst/>
              <a:ahLst/>
              <a:cxnLst/>
              <a:rect r="r" b="b" t="t" l="l"/>
              <a:pathLst>
                <a:path h="426986" w="2727476">
                  <a:moveTo>
                    <a:pt x="0" y="0"/>
                  </a:moveTo>
                  <a:lnTo>
                    <a:pt x="2727476" y="0"/>
                  </a:lnTo>
                  <a:lnTo>
                    <a:pt x="2727476" y="426986"/>
                  </a:lnTo>
                  <a:lnTo>
                    <a:pt x="0" y="42698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23D5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27476" cy="465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48047" y="3169745"/>
            <a:ext cx="3086100" cy="810605"/>
            <a:chOff x="0" y="0"/>
            <a:chExt cx="812800" cy="2134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213493"/>
            </a:xfrm>
            <a:custGeom>
              <a:avLst/>
              <a:gdLst/>
              <a:ahLst/>
              <a:cxnLst/>
              <a:rect r="r" b="b" t="t" l="l"/>
              <a:pathLst>
                <a:path h="2134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3493"/>
                  </a:lnTo>
                  <a:lnTo>
                    <a:pt x="0" y="213493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25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048047" y="5050050"/>
            <a:ext cx="3086100" cy="810605"/>
            <a:chOff x="0" y="0"/>
            <a:chExt cx="812800" cy="21349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213493"/>
            </a:xfrm>
            <a:custGeom>
              <a:avLst/>
              <a:gdLst/>
              <a:ahLst/>
              <a:cxnLst/>
              <a:rect r="r" b="b" t="t" l="l"/>
              <a:pathLst>
                <a:path h="2134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3493"/>
                  </a:lnTo>
                  <a:lnTo>
                    <a:pt x="0" y="213493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25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048047" y="7006880"/>
            <a:ext cx="3086100" cy="810605"/>
            <a:chOff x="0" y="0"/>
            <a:chExt cx="812800" cy="21349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213493"/>
            </a:xfrm>
            <a:custGeom>
              <a:avLst/>
              <a:gdLst/>
              <a:ahLst/>
              <a:cxnLst/>
              <a:rect r="r" b="b" t="t" l="l"/>
              <a:pathLst>
                <a:path h="2134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3493"/>
                  </a:lnTo>
                  <a:lnTo>
                    <a:pt x="0" y="213493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25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512378" y="684198"/>
            <a:ext cx="11197651" cy="482789"/>
          </a:xfrm>
          <a:custGeom>
            <a:avLst/>
            <a:gdLst/>
            <a:ahLst/>
            <a:cxnLst/>
            <a:rect r="r" b="b" t="t" l="l"/>
            <a:pathLst>
              <a:path h="482789" w="11197651">
                <a:moveTo>
                  <a:pt x="0" y="0"/>
                </a:moveTo>
                <a:lnTo>
                  <a:pt x="11197651" y="0"/>
                </a:lnTo>
                <a:lnTo>
                  <a:pt x="11197651" y="482789"/>
                </a:lnTo>
                <a:lnTo>
                  <a:pt x="0" y="48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3577971" y="1160536"/>
            <a:ext cx="11132059" cy="1340737"/>
            <a:chOff x="0" y="0"/>
            <a:chExt cx="2931900" cy="35311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31900" cy="353116"/>
            </a:xfrm>
            <a:custGeom>
              <a:avLst/>
              <a:gdLst/>
              <a:ahLst/>
              <a:cxnLst/>
              <a:rect r="r" b="b" t="t" l="l"/>
              <a:pathLst>
                <a:path h="353116" w="2931900">
                  <a:moveTo>
                    <a:pt x="0" y="0"/>
                  </a:moveTo>
                  <a:lnTo>
                    <a:pt x="2931900" y="0"/>
                  </a:lnTo>
                  <a:lnTo>
                    <a:pt x="293190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931900" cy="391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058190" y="1449909"/>
            <a:ext cx="14171619" cy="72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 Medium"/>
                <a:ea typeface="Jannah Medium"/>
                <a:cs typeface="Jannah Medium"/>
                <a:sym typeface="Jannah Medium"/>
              </a:rPr>
              <a:t>Tecnologia Usada no Projeto Back end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571440" y="3358303"/>
            <a:ext cx="6131856" cy="123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919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Uma biblioteca JavaScript que permite construir interfaces de usuário através de componentes reutilizáveis, promovendo a modularidade e facilitando a manutenção de código escalável.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304385" y="3373471"/>
            <a:ext cx="2573425" cy="77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1"/>
              </a:lnSpc>
            </a:pPr>
            <a:r>
              <a:rPr lang="en-US" sz="2416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REACT</a:t>
            </a:r>
          </a:p>
          <a:p>
            <a:pPr algn="ctr">
              <a:lnSpc>
                <a:spcPts val="3141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4304385" y="5253777"/>
            <a:ext cx="2573425" cy="38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1"/>
              </a:lnSpc>
            </a:pPr>
            <a:r>
              <a:rPr lang="en-US" sz="2416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NODE JS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304385" y="7185914"/>
            <a:ext cx="2573425" cy="38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1"/>
              </a:lnSpc>
            </a:pPr>
            <a:r>
              <a:rPr lang="en-US" sz="2416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MYSQL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71440" y="5238609"/>
            <a:ext cx="6131856" cy="123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919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 Ele suporta operações não bloqueantes, melhorando a escalabilidade e o desempenho das aplicações. Amplamente adotado, Node.js destaca-se no desenvolvimento de APIs.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71440" y="7195439"/>
            <a:ext cx="6131856" cy="92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919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MySQL é um sistema de gerenciamento de banco de dados relacional de código aberto, destacado por sua confiabilidade.</a:t>
            </a:r>
          </a:p>
        </p:txBody>
      </p:sp>
      <p:grpSp>
        <p:nvGrpSpPr>
          <p:cNvPr name="Group 34" id="34"/>
          <p:cNvGrpSpPr/>
          <p:nvPr/>
        </p:nvGrpSpPr>
        <p:grpSpPr>
          <a:xfrm rot="-2700000">
            <a:off x="14933571" y="-4875932"/>
            <a:ext cx="5852739" cy="8669109"/>
            <a:chOff x="0" y="0"/>
            <a:chExt cx="1541462" cy="228322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7755540">
            <a:off x="-2967378" y="6742882"/>
            <a:ext cx="5852739" cy="8669109"/>
            <a:chOff x="0" y="0"/>
            <a:chExt cx="1541462" cy="228322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-2700000">
            <a:off x="14933571" y="-5236688"/>
            <a:ext cx="5852739" cy="8669109"/>
            <a:chOff x="0" y="0"/>
            <a:chExt cx="1541462" cy="228322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7755540">
            <a:off x="-2931291" y="7101829"/>
            <a:ext cx="5852739" cy="8669109"/>
            <a:chOff x="0" y="0"/>
            <a:chExt cx="1541462" cy="2283222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-2700000">
            <a:off x="14933571" y="-5695833"/>
            <a:ext cx="5852739" cy="8669109"/>
            <a:chOff x="0" y="0"/>
            <a:chExt cx="1541462" cy="228322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7755540">
            <a:off x="-2885362" y="7558670"/>
            <a:ext cx="5852739" cy="8669109"/>
            <a:chOff x="0" y="0"/>
            <a:chExt cx="1541462" cy="2283222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2" id="52"/>
          <p:cNvSpPr/>
          <p:nvPr/>
        </p:nvSpPr>
        <p:spPr>
          <a:xfrm flipH="false" flipV="false" rot="-10800000">
            <a:off x="3577971" y="9237227"/>
            <a:ext cx="11132059" cy="479961"/>
          </a:xfrm>
          <a:custGeom>
            <a:avLst/>
            <a:gdLst/>
            <a:ahLst/>
            <a:cxnLst/>
            <a:rect r="r" b="b" t="t" l="l"/>
            <a:pathLst>
              <a:path h="479961" w="11132059">
                <a:moveTo>
                  <a:pt x="0" y="0"/>
                </a:moveTo>
                <a:lnTo>
                  <a:pt x="11132058" y="0"/>
                </a:lnTo>
                <a:lnTo>
                  <a:pt x="11132058" y="479960"/>
                </a:lnTo>
                <a:lnTo>
                  <a:pt x="0" y="47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77971" y="2501273"/>
            <a:ext cx="11132059" cy="6718765"/>
            <a:chOff x="0" y="0"/>
            <a:chExt cx="2931900" cy="17695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900" cy="1769551"/>
            </a:xfrm>
            <a:custGeom>
              <a:avLst/>
              <a:gdLst/>
              <a:ahLst/>
              <a:cxnLst/>
              <a:rect r="r" b="b" t="t" l="l"/>
              <a:pathLst>
                <a:path h="1769551" w="2931900">
                  <a:moveTo>
                    <a:pt x="0" y="0"/>
                  </a:moveTo>
                  <a:lnTo>
                    <a:pt x="2931900" y="0"/>
                  </a:lnTo>
                  <a:lnTo>
                    <a:pt x="2931900" y="1769551"/>
                  </a:lnTo>
                  <a:lnTo>
                    <a:pt x="0" y="1769551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900" cy="1807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48047" y="3169745"/>
            <a:ext cx="10355886" cy="1621211"/>
            <a:chOff x="0" y="0"/>
            <a:chExt cx="2727476" cy="4269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27476" cy="426986"/>
            </a:xfrm>
            <a:custGeom>
              <a:avLst/>
              <a:gdLst/>
              <a:ahLst/>
              <a:cxnLst/>
              <a:rect r="r" b="b" t="t" l="l"/>
              <a:pathLst>
                <a:path h="426986" w="2727476">
                  <a:moveTo>
                    <a:pt x="0" y="0"/>
                  </a:moveTo>
                  <a:lnTo>
                    <a:pt x="2727476" y="0"/>
                  </a:lnTo>
                  <a:lnTo>
                    <a:pt x="2727476" y="426986"/>
                  </a:lnTo>
                  <a:lnTo>
                    <a:pt x="0" y="42698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23D5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27476" cy="465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48047" y="4851966"/>
            <a:ext cx="10355886" cy="1621211"/>
            <a:chOff x="0" y="0"/>
            <a:chExt cx="2727476" cy="4269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27476" cy="426986"/>
            </a:xfrm>
            <a:custGeom>
              <a:avLst/>
              <a:gdLst/>
              <a:ahLst/>
              <a:cxnLst/>
              <a:rect r="r" b="b" t="t" l="l"/>
              <a:pathLst>
                <a:path h="426986" w="2727476">
                  <a:moveTo>
                    <a:pt x="0" y="0"/>
                  </a:moveTo>
                  <a:lnTo>
                    <a:pt x="2727476" y="0"/>
                  </a:lnTo>
                  <a:lnTo>
                    <a:pt x="2727476" y="426986"/>
                  </a:lnTo>
                  <a:lnTo>
                    <a:pt x="0" y="42698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23D5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27476" cy="465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048047" y="3169745"/>
            <a:ext cx="3086100" cy="810605"/>
            <a:chOff x="0" y="0"/>
            <a:chExt cx="812800" cy="2134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213493"/>
            </a:xfrm>
            <a:custGeom>
              <a:avLst/>
              <a:gdLst/>
              <a:ahLst/>
              <a:cxnLst/>
              <a:rect r="r" b="b" t="t" l="l"/>
              <a:pathLst>
                <a:path h="2134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3493"/>
                  </a:lnTo>
                  <a:lnTo>
                    <a:pt x="0" y="213493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25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48047" y="5050050"/>
            <a:ext cx="3086100" cy="810605"/>
            <a:chOff x="0" y="0"/>
            <a:chExt cx="812800" cy="2134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213493"/>
            </a:xfrm>
            <a:custGeom>
              <a:avLst/>
              <a:gdLst/>
              <a:ahLst/>
              <a:cxnLst/>
              <a:rect r="r" b="b" t="t" l="l"/>
              <a:pathLst>
                <a:path h="2134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3493"/>
                  </a:lnTo>
                  <a:lnTo>
                    <a:pt x="0" y="213493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25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512378" y="684198"/>
            <a:ext cx="11197651" cy="482789"/>
          </a:xfrm>
          <a:custGeom>
            <a:avLst/>
            <a:gdLst/>
            <a:ahLst/>
            <a:cxnLst/>
            <a:rect r="r" b="b" t="t" l="l"/>
            <a:pathLst>
              <a:path h="482789" w="11197651">
                <a:moveTo>
                  <a:pt x="0" y="0"/>
                </a:moveTo>
                <a:lnTo>
                  <a:pt x="11197651" y="0"/>
                </a:lnTo>
                <a:lnTo>
                  <a:pt x="11197651" y="482789"/>
                </a:lnTo>
                <a:lnTo>
                  <a:pt x="0" y="48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577971" y="1160536"/>
            <a:ext cx="11132059" cy="1340737"/>
            <a:chOff x="0" y="0"/>
            <a:chExt cx="2931900" cy="35311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31900" cy="353116"/>
            </a:xfrm>
            <a:custGeom>
              <a:avLst/>
              <a:gdLst/>
              <a:ahLst/>
              <a:cxnLst/>
              <a:rect r="r" b="b" t="t" l="l"/>
              <a:pathLst>
                <a:path h="353116" w="2931900">
                  <a:moveTo>
                    <a:pt x="0" y="0"/>
                  </a:moveTo>
                  <a:lnTo>
                    <a:pt x="2931900" y="0"/>
                  </a:lnTo>
                  <a:lnTo>
                    <a:pt x="293190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931900" cy="391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058190" y="1449909"/>
            <a:ext cx="14171619" cy="72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 Medium"/>
                <a:ea typeface="Jannah Medium"/>
                <a:cs typeface="Jannah Medium"/>
                <a:sym typeface="Jannah Medium"/>
              </a:rPr>
              <a:t>Tecnologia Usada no Projeto Front end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71440" y="3565522"/>
            <a:ext cx="6131856" cy="609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919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A Material UI é uma biblioteca de componentes React de código aberto que implementa o design do Google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04385" y="3373471"/>
            <a:ext cx="2573425" cy="38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1"/>
              </a:lnSpc>
            </a:pPr>
            <a:r>
              <a:rPr lang="en-US" sz="2416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MATERIAL UI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304385" y="5253777"/>
            <a:ext cx="2573425" cy="38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1"/>
              </a:lnSpc>
            </a:pPr>
            <a:r>
              <a:rPr lang="en-US" sz="2416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REACT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571440" y="5015833"/>
            <a:ext cx="6131856" cy="1234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919">
                <a:solidFill>
                  <a:srgbClr val="545454"/>
                </a:solidFill>
                <a:latin typeface="Jannah"/>
                <a:ea typeface="Jannah"/>
                <a:cs typeface="Jannah"/>
                <a:sym typeface="Jannah"/>
              </a:rPr>
              <a:t>E uma excelente opção para gerenciamento de rotas em projetos React, permitindo uma navegação mais fluida e sem a necessidade de fazer novas solicitações ao servidor</a:t>
            </a:r>
          </a:p>
        </p:txBody>
      </p:sp>
      <p:grpSp>
        <p:nvGrpSpPr>
          <p:cNvPr name="Group 26" id="26"/>
          <p:cNvGrpSpPr/>
          <p:nvPr/>
        </p:nvGrpSpPr>
        <p:grpSpPr>
          <a:xfrm rot="-2700000">
            <a:off x="14933571" y="-4875932"/>
            <a:ext cx="5852739" cy="8669109"/>
            <a:chOff x="0" y="0"/>
            <a:chExt cx="1541462" cy="228322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7755540">
            <a:off x="-2967378" y="6742882"/>
            <a:ext cx="5852739" cy="8669109"/>
            <a:chOff x="0" y="0"/>
            <a:chExt cx="1541462" cy="228322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-2700000">
            <a:off x="14933571" y="-5236688"/>
            <a:ext cx="5852739" cy="8669109"/>
            <a:chOff x="0" y="0"/>
            <a:chExt cx="1541462" cy="228322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7755540">
            <a:off x="-2931291" y="7101829"/>
            <a:ext cx="5852739" cy="8669109"/>
            <a:chOff x="0" y="0"/>
            <a:chExt cx="1541462" cy="228322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-2700000">
            <a:off x="14933571" y="-5695833"/>
            <a:ext cx="5852739" cy="8669109"/>
            <a:chOff x="0" y="0"/>
            <a:chExt cx="1541462" cy="228322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7755540">
            <a:off x="-2885362" y="7558670"/>
            <a:ext cx="5852739" cy="8669109"/>
            <a:chOff x="0" y="0"/>
            <a:chExt cx="1541462" cy="228322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-10800000">
            <a:off x="3577971" y="9237227"/>
            <a:ext cx="11132059" cy="479961"/>
          </a:xfrm>
          <a:custGeom>
            <a:avLst/>
            <a:gdLst/>
            <a:ahLst/>
            <a:cxnLst/>
            <a:rect r="r" b="b" t="t" l="l"/>
            <a:pathLst>
              <a:path h="479961" w="11132059">
                <a:moveTo>
                  <a:pt x="0" y="0"/>
                </a:moveTo>
                <a:lnTo>
                  <a:pt x="11132058" y="0"/>
                </a:lnTo>
                <a:lnTo>
                  <a:pt x="11132058" y="479960"/>
                </a:lnTo>
                <a:lnTo>
                  <a:pt x="0" y="47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13307" y="1550270"/>
            <a:ext cx="5981029" cy="3698238"/>
            <a:chOff x="0" y="0"/>
            <a:chExt cx="1575250" cy="974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5250" cy="974022"/>
            </a:xfrm>
            <a:custGeom>
              <a:avLst/>
              <a:gdLst/>
              <a:ahLst/>
              <a:cxnLst/>
              <a:rect r="r" b="b" t="t" l="l"/>
              <a:pathLst>
                <a:path h="974022" w="1575250">
                  <a:moveTo>
                    <a:pt x="0" y="0"/>
                  </a:moveTo>
                  <a:lnTo>
                    <a:pt x="1575250" y="0"/>
                  </a:lnTo>
                  <a:lnTo>
                    <a:pt x="1575250" y="974022"/>
                  </a:lnTo>
                  <a:lnTo>
                    <a:pt x="0" y="974022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75250" cy="1012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2 Entrega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Fr</a:t>
              </a: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ont: Rotas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Back end: Controles e modelos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Banco de dados: Continuidade nas tabelas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30864" y="1467320"/>
            <a:ext cx="5981029" cy="3864137"/>
            <a:chOff x="0" y="0"/>
            <a:chExt cx="1575250" cy="1017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75250" cy="1017715"/>
            </a:xfrm>
            <a:custGeom>
              <a:avLst/>
              <a:gdLst/>
              <a:ahLst/>
              <a:cxnLst/>
              <a:rect r="r" b="b" t="t" l="l"/>
              <a:pathLst>
                <a:path h="1017715" w="1575250">
                  <a:moveTo>
                    <a:pt x="0" y="0"/>
                  </a:moveTo>
                  <a:lnTo>
                    <a:pt x="1575250" y="0"/>
                  </a:lnTo>
                  <a:lnTo>
                    <a:pt x="1575250" y="1017715"/>
                  </a:lnTo>
                  <a:lnTo>
                    <a:pt x="0" y="1017715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75250" cy="1055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1 Entrega 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Back end :  Conectividade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Front end: Telas tarefa e projeto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Banco de dados : Tabelas usuário,projeto e tarefa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30864" y="5707251"/>
            <a:ext cx="5981029" cy="3864137"/>
            <a:chOff x="0" y="0"/>
            <a:chExt cx="1575250" cy="1017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75250" cy="1017715"/>
            </a:xfrm>
            <a:custGeom>
              <a:avLst/>
              <a:gdLst/>
              <a:ahLst/>
              <a:cxnLst/>
              <a:rect r="r" b="b" t="t" l="l"/>
              <a:pathLst>
                <a:path h="1017715" w="1575250">
                  <a:moveTo>
                    <a:pt x="0" y="0"/>
                  </a:moveTo>
                  <a:lnTo>
                    <a:pt x="1575250" y="0"/>
                  </a:lnTo>
                  <a:lnTo>
                    <a:pt x="1575250" y="1017715"/>
                  </a:lnTo>
                  <a:lnTo>
                    <a:pt x="0" y="1017715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75250" cy="1055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Entrega 3: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Front: Telas listagem de projeto e tarefas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Back end: Integrações Front e Back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Banco de dados: Continuidade nas tabelas 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113307" y="5707251"/>
            <a:ext cx="5981029" cy="3864137"/>
            <a:chOff x="0" y="0"/>
            <a:chExt cx="1575250" cy="1017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75250" cy="1017715"/>
            </a:xfrm>
            <a:custGeom>
              <a:avLst/>
              <a:gdLst/>
              <a:ahLst/>
              <a:cxnLst/>
              <a:rect r="r" b="b" t="t" l="l"/>
              <a:pathLst>
                <a:path h="1017715" w="1575250">
                  <a:moveTo>
                    <a:pt x="0" y="0"/>
                  </a:moveTo>
                  <a:lnTo>
                    <a:pt x="1575250" y="0"/>
                  </a:lnTo>
                  <a:lnTo>
                    <a:pt x="1575250" y="1017715"/>
                  </a:lnTo>
                  <a:lnTo>
                    <a:pt x="0" y="1017715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75250" cy="1055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Entrega 4: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Front : Tela de login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Back end: continuidade nas intenções Front e Back end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Banco de dados: Tabela usuário.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0" y="0"/>
            <a:ext cx="18714236" cy="1091526"/>
            <a:chOff x="0" y="0"/>
            <a:chExt cx="4928852" cy="2874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928852" cy="287480"/>
            </a:xfrm>
            <a:custGeom>
              <a:avLst/>
              <a:gdLst/>
              <a:ahLst/>
              <a:cxnLst/>
              <a:rect r="r" b="b" t="t" l="l"/>
              <a:pathLst>
                <a:path h="287480" w="4928852">
                  <a:moveTo>
                    <a:pt x="0" y="0"/>
                  </a:moveTo>
                  <a:lnTo>
                    <a:pt x="4928852" y="0"/>
                  </a:lnTo>
                  <a:lnTo>
                    <a:pt x="4928852" y="287480"/>
                  </a:lnTo>
                  <a:lnTo>
                    <a:pt x="0" y="287480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928852" cy="32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Jannah"/>
                  <a:ea typeface="Jannah"/>
                  <a:cs typeface="Jannah"/>
                  <a:sym typeface="Jannah"/>
                </a:rPr>
                <a:t>Entregas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12378" y="2539535"/>
            <a:ext cx="11132059" cy="6718765"/>
            <a:chOff x="0" y="0"/>
            <a:chExt cx="2931900" cy="17695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1900" cy="1769551"/>
            </a:xfrm>
            <a:custGeom>
              <a:avLst/>
              <a:gdLst/>
              <a:ahLst/>
              <a:cxnLst/>
              <a:rect r="r" b="b" t="t" l="l"/>
              <a:pathLst>
                <a:path h="1769551" w="2931900">
                  <a:moveTo>
                    <a:pt x="0" y="0"/>
                  </a:moveTo>
                  <a:lnTo>
                    <a:pt x="2931900" y="0"/>
                  </a:lnTo>
                  <a:lnTo>
                    <a:pt x="2931900" y="1769551"/>
                  </a:lnTo>
                  <a:lnTo>
                    <a:pt x="0" y="1769551"/>
                  </a:ln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1900" cy="1807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47325" y="5839663"/>
            <a:ext cx="3086100" cy="810605"/>
            <a:chOff x="0" y="0"/>
            <a:chExt cx="812800" cy="2134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13493"/>
            </a:xfrm>
            <a:custGeom>
              <a:avLst/>
              <a:gdLst/>
              <a:ahLst/>
              <a:cxnLst/>
              <a:rect r="r" b="b" t="t" l="l"/>
              <a:pathLst>
                <a:path h="2134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13493"/>
                  </a:lnTo>
                  <a:lnTo>
                    <a:pt x="0" y="213493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25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512378" y="684198"/>
            <a:ext cx="11197651" cy="482789"/>
          </a:xfrm>
          <a:custGeom>
            <a:avLst/>
            <a:gdLst/>
            <a:ahLst/>
            <a:cxnLst/>
            <a:rect r="r" b="b" t="t" l="l"/>
            <a:pathLst>
              <a:path h="482789" w="11197651">
                <a:moveTo>
                  <a:pt x="0" y="0"/>
                </a:moveTo>
                <a:lnTo>
                  <a:pt x="11197651" y="0"/>
                </a:lnTo>
                <a:lnTo>
                  <a:pt x="11197651" y="482789"/>
                </a:lnTo>
                <a:lnTo>
                  <a:pt x="0" y="48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577971" y="1160536"/>
            <a:ext cx="11132059" cy="1340737"/>
            <a:chOff x="0" y="0"/>
            <a:chExt cx="2931900" cy="3531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31900" cy="353116"/>
            </a:xfrm>
            <a:custGeom>
              <a:avLst/>
              <a:gdLst/>
              <a:ahLst/>
              <a:cxnLst/>
              <a:rect r="r" b="b" t="t" l="l"/>
              <a:pathLst>
                <a:path h="353116" w="2931900">
                  <a:moveTo>
                    <a:pt x="0" y="0"/>
                  </a:moveTo>
                  <a:lnTo>
                    <a:pt x="2931900" y="0"/>
                  </a:lnTo>
                  <a:lnTo>
                    <a:pt x="2931900" y="353116"/>
                  </a:lnTo>
                  <a:lnTo>
                    <a:pt x="0" y="353116"/>
                  </a:lnTo>
                  <a:close/>
                </a:path>
              </a:pathLst>
            </a:custGeom>
            <a:solidFill>
              <a:srgbClr val="023D5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931900" cy="391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058190" y="1449909"/>
            <a:ext cx="14171619" cy="72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sz="4500">
                <a:solidFill>
                  <a:srgbClr val="FFFFFF"/>
                </a:solidFill>
                <a:latin typeface="Jannah Medium"/>
                <a:ea typeface="Jannah Medium"/>
                <a:cs typeface="Jannah Medium"/>
                <a:sym typeface="Jannah Medium"/>
              </a:rPr>
              <a:t>Suporte feito por IA e Pessoas físicas </a:t>
            </a:r>
          </a:p>
        </p:txBody>
      </p:sp>
      <p:grpSp>
        <p:nvGrpSpPr>
          <p:cNvPr name="Group 13" id="13"/>
          <p:cNvGrpSpPr/>
          <p:nvPr/>
        </p:nvGrpSpPr>
        <p:grpSpPr>
          <a:xfrm rot="-2700000">
            <a:off x="14933571" y="-4875932"/>
            <a:ext cx="5852739" cy="8669109"/>
            <a:chOff x="0" y="0"/>
            <a:chExt cx="1541462" cy="22832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7755540">
            <a:off x="-2967378" y="6742882"/>
            <a:ext cx="5852739" cy="8669109"/>
            <a:chOff x="0" y="0"/>
            <a:chExt cx="1541462" cy="228322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2700000">
            <a:off x="14933571" y="-5236688"/>
            <a:ext cx="5852739" cy="8669109"/>
            <a:chOff x="0" y="0"/>
            <a:chExt cx="1541462" cy="228322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7755540">
            <a:off x="-2931291" y="7101829"/>
            <a:ext cx="5852739" cy="8669109"/>
            <a:chOff x="0" y="0"/>
            <a:chExt cx="1541462" cy="228322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40000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2700000">
            <a:off x="14933571" y="-5695833"/>
            <a:ext cx="5852739" cy="8669109"/>
            <a:chOff x="0" y="0"/>
            <a:chExt cx="1541462" cy="228322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7755540">
            <a:off x="-2885362" y="7558670"/>
            <a:ext cx="5852739" cy="8669109"/>
            <a:chOff x="0" y="0"/>
            <a:chExt cx="1541462" cy="228322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41462" cy="2283222"/>
            </a:xfrm>
            <a:custGeom>
              <a:avLst/>
              <a:gdLst/>
              <a:ahLst/>
              <a:cxnLst/>
              <a:rect r="r" b="b" t="t" l="l"/>
              <a:pathLst>
                <a:path h="2283222" w="1541462">
                  <a:moveTo>
                    <a:pt x="0" y="0"/>
                  </a:moveTo>
                  <a:lnTo>
                    <a:pt x="1541462" y="0"/>
                  </a:lnTo>
                  <a:lnTo>
                    <a:pt x="1541462" y="2283222"/>
                  </a:lnTo>
                  <a:lnTo>
                    <a:pt x="0" y="2283222"/>
                  </a:lnTo>
                  <a:close/>
                </a:path>
              </a:pathLst>
            </a:custGeom>
            <a:solidFill>
              <a:srgbClr val="023D54">
                <a:alpha val="8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541462" cy="2321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-10800000">
            <a:off x="3577971" y="9237227"/>
            <a:ext cx="11132059" cy="479961"/>
          </a:xfrm>
          <a:custGeom>
            <a:avLst/>
            <a:gdLst/>
            <a:ahLst/>
            <a:cxnLst/>
            <a:rect r="r" b="b" t="t" l="l"/>
            <a:pathLst>
              <a:path h="479961" w="11132059">
                <a:moveTo>
                  <a:pt x="0" y="0"/>
                </a:moveTo>
                <a:lnTo>
                  <a:pt x="11132058" y="0"/>
                </a:lnTo>
                <a:lnTo>
                  <a:pt x="11132058" y="479960"/>
                </a:lnTo>
                <a:lnTo>
                  <a:pt x="0" y="479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2804" t="0" r="-2804" b="-383771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6000">
            <a:off x="9105344" y="2497649"/>
            <a:ext cx="4170582" cy="6726013"/>
          </a:xfrm>
          <a:custGeom>
            <a:avLst/>
            <a:gdLst/>
            <a:ahLst/>
            <a:cxnLst/>
            <a:rect r="r" b="b" t="t" l="l"/>
            <a:pathLst>
              <a:path h="6726013" w="4170582">
                <a:moveTo>
                  <a:pt x="0" y="7259"/>
                </a:moveTo>
                <a:lnTo>
                  <a:pt x="4158855" y="0"/>
                </a:lnTo>
                <a:lnTo>
                  <a:pt x="4170582" y="6718755"/>
                </a:lnTo>
                <a:lnTo>
                  <a:pt x="11726" y="6726013"/>
                </a:lnTo>
                <a:lnTo>
                  <a:pt x="0" y="7259"/>
                </a:lnTo>
                <a:close/>
              </a:path>
            </a:pathLst>
          </a:custGeom>
          <a:blipFill>
            <a:blip r:embed="rId3"/>
            <a:stretch>
              <a:fillRect l="-3606" t="-5030" r="0" b="-34007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4803662" y="6043389"/>
            <a:ext cx="2573425" cy="38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1"/>
              </a:lnSpc>
            </a:pPr>
            <a:r>
              <a:rPr lang="en-US" sz="2416">
                <a:solidFill>
                  <a:srgbClr val="FFFFFF"/>
                </a:solidFill>
                <a:latin typeface="Jannah Heavy"/>
                <a:ea typeface="Jannah Heavy"/>
                <a:cs typeface="Jannah Heavy"/>
                <a:sym typeface="Jannah Heavy"/>
              </a:rPr>
              <a:t>JIVA CHAT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DAGKmFmReaw</dc:identifier>
  <dcterms:modified xsi:type="dcterms:W3CDTF">2011-08-01T06:04:30Z</dcterms:modified>
  <cp:revision>1</cp:revision>
  <dc:title>Apresentação</dc:title>
</cp:coreProperties>
</file>