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538"/>
    <a:srgbClr val="096B90"/>
    <a:srgbClr val="C8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5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534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091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4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947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9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1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9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73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09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6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09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41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4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2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F4AD9-62E2-4984-BEDB-F1BD824D40E4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A2E956-B32A-423E-A777-5F54B07BEA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4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E972B42-5424-498D-A636-467E2FC05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18" y="2841674"/>
            <a:ext cx="5620758" cy="379429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C8363A"/>
                </a:solidFill>
              </a:rPr>
              <a:t>EQUIPE</a:t>
            </a:r>
          </a:p>
          <a:p>
            <a:pPr algn="l"/>
            <a:r>
              <a:rPr lang="pt-BR" dirty="0">
                <a:solidFill>
                  <a:srgbClr val="C8363A"/>
                </a:solidFill>
              </a:rPr>
              <a:t>Arthur Alves </a:t>
            </a:r>
            <a:r>
              <a:rPr lang="pt-BR" dirty="0"/>
              <a:t>–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31826009</a:t>
            </a:r>
            <a:r>
              <a:rPr lang="pt-BR" dirty="0"/>
              <a:t> </a:t>
            </a:r>
            <a:r>
              <a:rPr lang="pt-BR" b="1" dirty="0"/>
              <a:t>(Marketing)</a:t>
            </a:r>
          </a:p>
          <a:p>
            <a:pPr algn="l"/>
            <a:r>
              <a:rPr lang="pt-BR" dirty="0">
                <a:solidFill>
                  <a:srgbClr val="C8363A"/>
                </a:solidFill>
              </a:rPr>
              <a:t>Felipe Fernandes </a:t>
            </a:r>
            <a:r>
              <a:rPr lang="pt-BR" dirty="0"/>
              <a:t>–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320129900 </a:t>
            </a:r>
            <a:r>
              <a:rPr lang="pt-BR" b="1" dirty="0"/>
              <a:t>(</a:t>
            </a:r>
            <a:r>
              <a:rPr lang="pt-BR" b="1" dirty="0" err="1"/>
              <a:t>Developer</a:t>
            </a:r>
            <a:r>
              <a:rPr lang="pt-BR" b="1" dirty="0"/>
              <a:t>)</a:t>
            </a:r>
            <a:endParaRPr lang="pt-BR" dirty="0"/>
          </a:p>
          <a:p>
            <a:pPr algn="l"/>
            <a:r>
              <a:rPr lang="pt-BR" dirty="0">
                <a:solidFill>
                  <a:srgbClr val="C8363A"/>
                </a:solidFill>
              </a:rPr>
              <a:t>Maria Fernanda</a:t>
            </a:r>
            <a:r>
              <a:rPr lang="pt-BR" dirty="0"/>
              <a:t> –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31825193</a:t>
            </a:r>
            <a:r>
              <a:rPr lang="pt-BR" dirty="0"/>
              <a:t> </a:t>
            </a:r>
            <a:r>
              <a:rPr lang="pt-BR" b="1" dirty="0"/>
              <a:t>(Gerente de Projeto)</a:t>
            </a:r>
            <a:endParaRPr lang="pt-BR" dirty="0"/>
          </a:p>
          <a:p>
            <a:pPr algn="l"/>
            <a:r>
              <a:rPr lang="pt-BR" dirty="0">
                <a:solidFill>
                  <a:srgbClr val="C8363A"/>
                </a:solidFill>
              </a:rPr>
              <a:t>Pedro Ramos </a:t>
            </a:r>
            <a:r>
              <a:rPr lang="pt-BR" dirty="0"/>
              <a:t>–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319140353</a:t>
            </a:r>
            <a:r>
              <a:rPr lang="pt-BR" dirty="0"/>
              <a:t> </a:t>
            </a:r>
            <a:r>
              <a:rPr lang="pt-BR" b="1" dirty="0"/>
              <a:t>(</a:t>
            </a:r>
            <a:r>
              <a:rPr lang="pt-BR" b="1" dirty="0" err="1"/>
              <a:t>Developer</a:t>
            </a:r>
            <a:r>
              <a:rPr lang="pt-BR" b="1" dirty="0"/>
              <a:t>)</a:t>
            </a:r>
            <a:endParaRPr lang="pt-BR" dirty="0"/>
          </a:p>
          <a:p>
            <a:pPr algn="l"/>
            <a:r>
              <a:rPr lang="pt-BR" dirty="0">
                <a:solidFill>
                  <a:srgbClr val="C8363A"/>
                </a:solidFill>
              </a:rPr>
              <a:t>Petrônio</a:t>
            </a:r>
            <a:r>
              <a:rPr lang="pt-BR" dirty="0"/>
              <a:t> –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31823361</a:t>
            </a:r>
            <a:r>
              <a:rPr lang="pt-BR" dirty="0"/>
              <a:t> </a:t>
            </a:r>
            <a:r>
              <a:rPr lang="pt-BR" b="1" dirty="0"/>
              <a:t>(</a:t>
            </a:r>
            <a:r>
              <a:rPr lang="pt-BR" b="1" dirty="0" err="1"/>
              <a:t>Developer</a:t>
            </a:r>
            <a:r>
              <a:rPr lang="pt-BR" b="1" dirty="0"/>
              <a:t> )</a:t>
            </a:r>
            <a:endParaRPr lang="pt-BR" dirty="0"/>
          </a:p>
          <a:p>
            <a:pPr algn="l"/>
            <a:r>
              <a:rPr lang="pt-BR" dirty="0">
                <a:solidFill>
                  <a:srgbClr val="C8363A"/>
                </a:solidFill>
              </a:rPr>
              <a:t>Stella Assunção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318210117 </a:t>
            </a:r>
            <a:r>
              <a:rPr lang="pt-BR" b="1" dirty="0"/>
              <a:t>(Marketing)</a:t>
            </a:r>
            <a:endParaRPr lang="pt-BR" dirty="0"/>
          </a:p>
          <a:p>
            <a:pPr algn="l"/>
            <a:r>
              <a:rPr lang="pt-BR" dirty="0" err="1">
                <a:solidFill>
                  <a:srgbClr val="C8363A"/>
                </a:solidFill>
              </a:rPr>
              <a:t>Waldeir</a:t>
            </a:r>
            <a:r>
              <a:rPr lang="pt-BR" dirty="0">
                <a:solidFill>
                  <a:srgbClr val="C8363A"/>
                </a:solidFill>
              </a:rPr>
              <a:t> Franklin </a:t>
            </a:r>
            <a:r>
              <a:rPr lang="pt-BR" dirty="0"/>
              <a:t>-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318136592</a:t>
            </a:r>
            <a:r>
              <a:rPr lang="pt-BR" dirty="0"/>
              <a:t> </a:t>
            </a:r>
            <a:r>
              <a:rPr lang="pt-BR" b="1" dirty="0"/>
              <a:t>(Marketing)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5DB768-753F-429A-AD4A-FE99AAED4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60" y="222030"/>
            <a:ext cx="5367539" cy="24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CAE40-2038-40C8-9A2D-13972911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 para requisições HTTP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FCC8DA-98D3-4A4C-B439-2A47ECA0C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20" y="2160588"/>
            <a:ext cx="8283397" cy="3881437"/>
          </a:xfrm>
        </p:spPr>
      </p:pic>
    </p:spTree>
    <p:extLst>
      <p:ext uri="{BB962C8B-B14F-4D97-AF65-F5344CB8AC3E}">
        <p14:creationId xmlns:p14="http://schemas.microsoft.com/office/powerpoint/2010/main" val="151646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D1755-A1E3-4A3F-81E7-127F7108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096B90"/>
                </a:solidFill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EC604-B760-4AEC-A813-0A270BDB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3270" cy="3880773"/>
          </a:xfrm>
        </p:spPr>
        <p:txBody>
          <a:bodyPr/>
          <a:lstStyle/>
          <a:p>
            <a:pPr algn="just"/>
            <a:r>
              <a:rPr lang="pt-BR" sz="2400" b="0" i="0" dirty="0">
                <a:solidFill>
                  <a:srgbClr val="FF0000"/>
                </a:solidFill>
                <a:effectLst/>
                <a:latin typeface="-apple-system"/>
              </a:rPr>
              <a:t>Com a iniciativa da ONU e seus parceiros brasileiros trabalhando para alcançar os Objetivos de Desenvolvimento Sustentável no Brasil, o projeto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-apple-system"/>
              </a:rPr>
              <a:t>HelpUs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-apple-system"/>
              </a:rPr>
              <a:t> deseja contribuir com um dos principais pilares necessários para o desenvolvimento nacional, a erradicação da pobreza e desigualdade.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28F581-5DE4-4A72-9F9B-1CCD00E1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8434">
            <a:off x="686737" y="4313290"/>
            <a:ext cx="3160606" cy="15803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95B6B9-37F2-4774-B4B4-37813E05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5441">
            <a:off x="8822640" y="3930072"/>
            <a:ext cx="2230185" cy="2230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45EFE5B-F7D4-44EB-8476-ADE4B6FCC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8165">
            <a:off x="739028" y="323116"/>
            <a:ext cx="2385351" cy="159023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E66B08A-EE09-4F20-8A12-CFE11E9EE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7336">
            <a:off x="8745797" y="315641"/>
            <a:ext cx="2599954" cy="16249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D91A08D-CD82-4019-806C-AFF4F0D0E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42" y="4297483"/>
            <a:ext cx="2805507" cy="18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0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05C7F-B02E-43BD-A0C5-B18F1DD6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rgbClr val="096B90"/>
                </a:solidFill>
              </a:rPr>
              <a:t>Help Us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DBD01-05AF-45EE-AF70-A6D021EA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b="0" i="0" dirty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-apple-system"/>
              </a:rPr>
              <a:t>HelpUs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-apple-system"/>
              </a:rPr>
              <a:t> consiste em uma plataforma </a:t>
            </a:r>
            <a:r>
              <a:rPr lang="pt-BR" sz="2400" dirty="0">
                <a:solidFill>
                  <a:srgbClr val="FF0000"/>
                </a:solidFill>
                <a:latin typeface="-apple-system"/>
              </a:rPr>
              <a:t>que visa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-apple-system"/>
              </a:rPr>
              <a:t>conectar pessoas em uma rede colaborativa de doação, estreitar a distância  entre aqueles que precisam de algum tipo de auxilio com aqueles dispostos a ajudar quem precisa. Através de um cadastro em nosso aplicativo como doadores ou donatários dá se inicio a uma nova forma de promover a solidariedade e amor ao próximo</a:t>
            </a:r>
            <a:r>
              <a:rPr lang="pt-B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D88441-B197-41AD-9A45-E3276B710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501">
            <a:off x="422458" y="4547616"/>
            <a:ext cx="3158030" cy="17763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29CBE3-91C7-410D-99FB-7ECAF2535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3596">
            <a:off x="8433154" y="4293674"/>
            <a:ext cx="2943160" cy="22073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EC45317-FBF2-4AE2-BA97-98BF3E91B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9337">
            <a:off x="8170816" y="352523"/>
            <a:ext cx="2874978" cy="19035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203A92-6AFB-44D0-AF3E-ED167CB77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1880">
            <a:off x="456058" y="211789"/>
            <a:ext cx="2640612" cy="17572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92E09C3-40F1-4CBA-BCC8-B69300864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464" y="4525365"/>
            <a:ext cx="3219865" cy="21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CBC81-8550-4412-978C-E7DE0EC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96B90"/>
                </a:solidFill>
              </a:rPr>
              <a:t>Prototipagem (</a:t>
            </a:r>
            <a:r>
              <a:rPr lang="pt-BR" dirty="0" err="1">
                <a:solidFill>
                  <a:srgbClr val="096B90"/>
                </a:solidFill>
              </a:rPr>
              <a:t>lo-fi</a:t>
            </a:r>
            <a:r>
              <a:rPr lang="pt-BR" dirty="0">
                <a:solidFill>
                  <a:srgbClr val="096B90"/>
                </a:solidFill>
              </a:rPr>
              <a:t>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85FFC9-E7B6-411F-B06A-301D12477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22" y="1632436"/>
            <a:ext cx="2461846" cy="461596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B979A7-5225-49EB-BF99-F7D6196C7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66" y="1632436"/>
            <a:ext cx="2461846" cy="46159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E52E56-C11E-4F55-92C6-A3A8E9383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0" y="1632437"/>
            <a:ext cx="2461846" cy="46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7F12A-64DE-4C3A-B8A8-2A4D2B4D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96B90"/>
                </a:solidFill>
              </a:rPr>
              <a:t>Prototipagem (</a:t>
            </a:r>
            <a:r>
              <a:rPr lang="pt-BR" dirty="0" err="1">
                <a:solidFill>
                  <a:srgbClr val="096B90"/>
                </a:solidFill>
              </a:rPr>
              <a:t>hi-fi</a:t>
            </a:r>
            <a:r>
              <a:rPr lang="pt-BR" dirty="0">
                <a:solidFill>
                  <a:srgbClr val="096B90"/>
                </a:solidFill>
              </a:rPr>
              <a:t> antes)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937541-958B-4C2E-B48E-14FDC624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65" y="1793627"/>
            <a:ext cx="2319487" cy="4123533"/>
          </a:xfrm>
          <a:prstGeom prst="rect">
            <a:avLst/>
          </a:prstGeom>
        </p:spPr>
      </p:pic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915B495C-EADD-4D12-913C-77B46C813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69" y="1793627"/>
            <a:ext cx="2319487" cy="4123533"/>
          </a:xfr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9E97971-0994-4492-8C21-42A6F19E3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60" y="1793627"/>
            <a:ext cx="2319488" cy="41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5A91-3F82-4168-B802-645DDFEC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96B90"/>
                </a:solidFill>
              </a:rPr>
              <a:t>Prototipagem (</a:t>
            </a:r>
            <a:r>
              <a:rPr lang="pt-BR" dirty="0" err="1">
                <a:solidFill>
                  <a:srgbClr val="096B90"/>
                </a:solidFill>
              </a:rPr>
              <a:t>hi-fi</a:t>
            </a:r>
            <a:r>
              <a:rPr lang="pt-BR" dirty="0">
                <a:solidFill>
                  <a:srgbClr val="096B90"/>
                </a:solidFill>
              </a:rPr>
              <a:t> depois)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B65825-6812-424A-8282-C8CBAA893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65" y="1609968"/>
            <a:ext cx="2493032" cy="44320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45B8EA-B0E4-4C65-9580-573967446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69" y="1609967"/>
            <a:ext cx="2493032" cy="44320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0A1DD72-4D99-4E0D-A678-315163A17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487" y="1704924"/>
            <a:ext cx="2431515" cy="43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E249A-1943-4D9C-9998-8E65CE93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Ideias para 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A4550-748B-470F-87E0-7BE3820A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Implementar novas formas de doações como:</a:t>
            </a:r>
          </a:p>
          <a:p>
            <a:r>
              <a:rPr lang="pt-BR" dirty="0"/>
              <a:t>Organização de mutirões a fim de promover o bem comum como atividades recreativas, limpeza de escolas, praças, praias, etc.</a:t>
            </a:r>
          </a:p>
          <a:p>
            <a:r>
              <a:rPr lang="pt-BR" dirty="0"/>
              <a:t>Oferecer serviços gratuitos a pessoas carentes que não possam pagar,</a:t>
            </a:r>
          </a:p>
          <a:p>
            <a:r>
              <a:rPr lang="pt-BR" dirty="0"/>
              <a:t>Em caso de desastres ou algo do gênero enviar mensagem chamando voluntários e pedindo doações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00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EC4A-4340-4DE4-ACCD-DEFE0FAC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96B90"/>
                </a:solidFill>
              </a:rPr>
              <a:t>Ferramentas Utilizadas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68943-9135-4AD3-9D3D-DBF37FDD9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7957"/>
            <a:ext cx="9170052" cy="51487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C83538"/>
                </a:solidFill>
              </a:rPr>
              <a:t>Ferramentas para Marketing</a:t>
            </a:r>
          </a:p>
          <a:p>
            <a:pPr algn="just"/>
            <a:r>
              <a:rPr lang="pt-BR" dirty="0" err="1"/>
              <a:t>Pencil</a:t>
            </a:r>
            <a:r>
              <a:rPr lang="pt-BR" dirty="0"/>
              <a:t>(</a:t>
            </a:r>
            <a:r>
              <a:rPr lang="pt-BR" dirty="0" err="1"/>
              <a:t>lo-fi</a:t>
            </a:r>
            <a:r>
              <a:rPr lang="pt-BR" dirty="0"/>
              <a:t>)</a:t>
            </a:r>
          </a:p>
          <a:p>
            <a:pPr algn="just"/>
            <a:r>
              <a:rPr lang="pt-BR" dirty="0"/>
              <a:t>Adobe </a:t>
            </a:r>
            <a:r>
              <a:rPr lang="pt-BR" dirty="0" err="1"/>
              <a:t>xd</a:t>
            </a:r>
            <a:r>
              <a:rPr lang="pt-BR" dirty="0"/>
              <a:t>(</a:t>
            </a:r>
            <a:r>
              <a:rPr lang="pt-BR" dirty="0" err="1"/>
              <a:t>hi-fi</a:t>
            </a:r>
            <a:r>
              <a:rPr lang="pt-BR" dirty="0"/>
              <a:t>)</a:t>
            </a:r>
          </a:p>
          <a:p>
            <a:pPr algn="just"/>
            <a:r>
              <a:rPr lang="pt-BR" dirty="0"/>
              <a:t>Power Point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C83538"/>
                </a:solidFill>
              </a:rPr>
              <a:t>Ferramentas para Desenvolvimento</a:t>
            </a:r>
          </a:p>
          <a:p>
            <a:pPr algn="just"/>
            <a:r>
              <a:rPr lang="pt-BR" b="1" dirty="0"/>
              <a:t>Back </a:t>
            </a:r>
            <a:r>
              <a:rPr lang="pt-BR" b="1" dirty="0" err="1"/>
              <a:t>End</a:t>
            </a:r>
            <a:r>
              <a:rPr lang="pt-BR" dirty="0"/>
              <a:t>: Visual Studio 2019,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, </a:t>
            </a:r>
            <a:r>
              <a:rPr lang="pt-BR" dirty="0" err="1"/>
              <a:t>Fork</a:t>
            </a:r>
            <a:r>
              <a:rPr lang="pt-BR" dirty="0"/>
              <a:t>, </a:t>
            </a:r>
            <a:r>
              <a:rPr lang="pt-BR" dirty="0" err="1"/>
              <a:t>Ngrock</a:t>
            </a:r>
            <a:r>
              <a:rPr lang="pt-BR" dirty="0"/>
              <a:t>, </a:t>
            </a:r>
            <a:r>
              <a:rPr lang="pt-BR" dirty="0" err="1"/>
              <a:t>Sql</a:t>
            </a:r>
            <a:r>
              <a:rPr lang="pt-BR" dirty="0"/>
              <a:t> Server </a:t>
            </a:r>
            <a:r>
              <a:rPr lang="pt-BR" dirty="0" err="1"/>
              <a:t>Managemant</a:t>
            </a:r>
            <a:r>
              <a:rPr lang="pt-BR" dirty="0"/>
              <a:t> Studio, </a:t>
            </a:r>
            <a:r>
              <a:rPr lang="pt-BR" dirty="0" err="1"/>
              <a:t>Insomnia</a:t>
            </a:r>
            <a:r>
              <a:rPr lang="pt-BR" dirty="0"/>
              <a:t>. </a:t>
            </a:r>
          </a:p>
          <a:p>
            <a:pPr algn="just"/>
            <a:r>
              <a:rPr lang="en-US" b="1" dirty="0"/>
              <a:t>Front End: </a:t>
            </a:r>
            <a:r>
              <a:rPr lang="en-US" dirty="0"/>
              <a:t>React Native, Visual Studio code, Git bash, Fork.</a:t>
            </a:r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009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6C03A-9728-40CF-9373-63E8C025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72" y="947223"/>
            <a:ext cx="8904849" cy="1092591"/>
          </a:xfrm>
        </p:spPr>
        <p:txBody>
          <a:bodyPr>
            <a:normAutofit/>
          </a:bodyPr>
          <a:lstStyle/>
          <a:p>
            <a:r>
              <a:rPr lang="pt-BR" sz="2600" dirty="0"/>
              <a:t>Tecnologias utilizadas e dificuldades de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C3427B-A4D2-4093-A8DF-70F54F7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Back </a:t>
            </a:r>
            <a:r>
              <a:rPr lang="pt-BR" dirty="0" err="1"/>
              <a:t>End</a:t>
            </a:r>
            <a:endParaRPr lang="pt-BR" dirty="0"/>
          </a:p>
          <a:p>
            <a:pPr lvl="1"/>
            <a:r>
              <a:rPr lang="pt-BR" dirty="0"/>
              <a:t>Tecnologias: C#, .NET</a:t>
            </a:r>
          </a:p>
          <a:p>
            <a:pPr lvl="1"/>
            <a:r>
              <a:rPr lang="pt-BR" dirty="0"/>
              <a:t>Dificuldades de implementação: execução da </a:t>
            </a:r>
            <a:r>
              <a:rPr lang="pt-BR" dirty="0" err="1"/>
              <a:t>Api</a:t>
            </a:r>
            <a:r>
              <a:rPr lang="pt-BR" dirty="0"/>
              <a:t> de forma a ser encontrada pelo app; Comunicação entre Back e Front </a:t>
            </a:r>
            <a:r>
              <a:rPr lang="pt-BR" dirty="0" err="1"/>
              <a:t>End</a:t>
            </a:r>
            <a:endParaRPr lang="pt-BR" dirty="0"/>
          </a:p>
          <a:p>
            <a:pPr lvl="1"/>
            <a:r>
              <a:rPr lang="pt-BR" dirty="0"/>
              <a:t>Autenticação</a:t>
            </a:r>
          </a:p>
          <a:p>
            <a:pPr lvl="1"/>
            <a:endParaRPr lang="pt-BR" dirty="0"/>
          </a:p>
          <a:p>
            <a:r>
              <a:rPr lang="pt-BR" dirty="0"/>
              <a:t>Front </a:t>
            </a:r>
            <a:r>
              <a:rPr lang="pt-BR" dirty="0" err="1"/>
              <a:t>End</a:t>
            </a:r>
            <a:endParaRPr lang="pt-BR" dirty="0"/>
          </a:p>
          <a:p>
            <a:pPr lvl="1"/>
            <a:r>
              <a:rPr lang="pt-BR" dirty="0"/>
              <a:t>Tecnologias: </a:t>
            </a:r>
            <a:r>
              <a:rPr lang="pt-BR" dirty="0" err="1"/>
              <a:t>JavaScript</a:t>
            </a:r>
            <a:r>
              <a:rPr lang="pt-BR" dirty="0"/>
              <a:t>,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pPr lvl="1"/>
            <a:r>
              <a:rPr lang="pt-BR" dirty="0"/>
              <a:t>Dificuldades de implementação: Usabilidade, questões visuais, manter o app simples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8793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353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Trebuchet MS</vt:lpstr>
      <vt:lpstr>Wingdings</vt:lpstr>
      <vt:lpstr>Wingdings 3</vt:lpstr>
      <vt:lpstr>Facetado</vt:lpstr>
      <vt:lpstr>Apresentação do PowerPoint</vt:lpstr>
      <vt:lpstr>Objetivo</vt:lpstr>
      <vt:lpstr>Help Us</vt:lpstr>
      <vt:lpstr>Prototipagem (lo-fi)</vt:lpstr>
      <vt:lpstr>Prototipagem (hi-fi antes)</vt:lpstr>
      <vt:lpstr>Prototipagem (hi-fi depois)</vt:lpstr>
      <vt:lpstr>Ideias para o futuro</vt:lpstr>
      <vt:lpstr>Ferramentas Utilizadas</vt:lpstr>
      <vt:lpstr>Tecnologias utilizadas e dificuldades de implementação</vt:lpstr>
      <vt:lpstr>Rotas para requisições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alves</dc:creator>
  <cp:lastModifiedBy>Pedro Ramos</cp:lastModifiedBy>
  <cp:revision>24</cp:revision>
  <dcterms:created xsi:type="dcterms:W3CDTF">2021-06-13T18:57:20Z</dcterms:created>
  <dcterms:modified xsi:type="dcterms:W3CDTF">2021-06-15T21:53:25Z</dcterms:modified>
</cp:coreProperties>
</file>