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91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24A20-AB2A-43F8-8744-3EDF0FE88C6F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2A8F-C186-465E-9FDC-5D13DB1362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864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24A20-AB2A-43F8-8744-3EDF0FE88C6F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2A8F-C186-465E-9FDC-5D13DB1362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276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24A20-AB2A-43F8-8744-3EDF0FE88C6F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2A8F-C186-465E-9FDC-5D13DB1362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1248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24A20-AB2A-43F8-8744-3EDF0FE88C6F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2A8F-C186-465E-9FDC-5D13DB1362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0477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24A20-AB2A-43F8-8744-3EDF0FE88C6F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2A8F-C186-465E-9FDC-5D13DB1362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1643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24A20-AB2A-43F8-8744-3EDF0FE88C6F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2A8F-C186-465E-9FDC-5D13DB1362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1709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24A20-AB2A-43F8-8744-3EDF0FE88C6F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2A8F-C186-465E-9FDC-5D13DB1362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083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24A20-AB2A-43F8-8744-3EDF0FE88C6F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2A8F-C186-465E-9FDC-5D13DB1362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6884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24A20-AB2A-43F8-8744-3EDF0FE88C6F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2A8F-C186-465E-9FDC-5D13DB1362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470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24A20-AB2A-43F8-8744-3EDF0FE88C6F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2A8F-C186-465E-9FDC-5D13DB1362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1158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24A20-AB2A-43F8-8744-3EDF0FE88C6F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2A8F-C186-465E-9FDC-5D13DB1362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5699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24A20-AB2A-43F8-8744-3EDF0FE88C6F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22A8F-C186-465E-9FDC-5D13DB1362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3030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Casos de Uso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141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usuario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Usuarios</a:t>
            </a:r>
            <a:r>
              <a:rPr lang="pt-BR" dirty="0" smtClean="0"/>
              <a:t> acessarão a pagina da inova </a:t>
            </a:r>
          </a:p>
          <a:p>
            <a:r>
              <a:rPr lang="pt-BR" dirty="0" smtClean="0"/>
              <a:t>Registrar (cadastrar com dados pessoais)</a:t>
            </a:r>
          </a:p>
          <a:p>
            <a:r>
              <a:rPr lang="pt-BR" dirty="0" smtClean="0"/>
              <a:t>Fazer </a:t>
            </a:r>
            <a:r>
              <a:rPr lang="pt-BR" dirty="0" err="1" smtClean="0"/>
              <a:t>login</a:t>
            </a:r>
            <a:r>
              <a:rPr lang="pt-BR" dirty="0" smtClean="0"/>
              <a:t> e senha </a:t>
            </a:r>
          </a:p>
          <a:p>
            <a:r>
              <a:rPr lang="pt-BR" dirty="0" smtClean="0"/>
              <a:t>Solicitar a </a:t>
            </a:r>
            <a:r>
              <a:rPr lang="pt-BR" dirty="0" err="1" smtClean="0"/>
              <a:t>crianção</a:t>
            </a:r>
            <a:r>
              <a:rPr lang="pt-BR" dirty="0" smtClean="0"/>
              <a:t> de um projeto </a:t>
            </a:r>
          </a:p>
          <a:p>
            <a:r>
              <a:rPr lang="pt-BR" dirty="0" smtClean="0"/>
              <a:t>Aguardar um retorno </a:t>
            </a:r>
          </a:p>
          <a:p>
            <a:r>
              <a:rPr lang="pt-BR" dirty="0" smtClean="0"/>
              <a:t>Conferir status da solicitação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4666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Demandante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Registro</a:t>
            </a:r>
          </a:p>
          <a:p>
            <a:r>
              <a:rPr lang="pt-BR" dirty="0" err="1" smtClean="0"/>
              <a:t>Login</a:t>
            </a:r>
            <a:endParaRPr lang="pt-BR" dirty="0" smtClean="0"/>
          </a:p>
          <a:p>
            <a:r>
              <a:rPr lang="pt-BR" dirty="0" smtClean="0"/>
              <a:t>Verificação de demandas</a:t>
            </a:r>
          </a:p>
          <a:p>
            <a:r>
              <a:rPr lang="pt-BR" dirty="0" smtClean="0"/>
              <a:t>Selecionar curso participante</a:t>
            </a:r>
          </a:p>
          <a:p>
            <a:r>
              <a:rPr lang="pt-BR" dirty="0" smtClean="0"/>
              <a:t>Direcionar ao coordenador do curso</a:t>
            </a:r>
          </a:p>
          <a:p>
            <a:r>
              <a:rPr lang="pt-BR" dirty="0" smtClean="0"/>
              <a:t>Preencher o status da solicitação do projeto</a:t>
            </a:r>
          </a:p>
          <a:p>
            <a:r>
              <a:rPr lang="pt-BR" dirty="0" smtClean="0"/>
              <a:t>Atualização das demandas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9354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Professor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Registro </a:t>
            </a:r>
          </a:p>
          <a:p>
            <a:r>
              <a:rPr lang="pt-BR" dirty="0" err="1" smtClean="0"/>
              <a:t>Logiin</a:t>
            </a:r>
            <a:endParaRPr lang="pt-BR" dirty="0" smtClean="0"/>
          </a:p>
          <a:p>
            <a:r>
              <a:rPr lang="pt-BR" dirty="0" smtClean="0"/>
              <a:t>Verificar demanda do respectivo curso </a:t>
            </a:r>
          </a:p>
          <a:p>
            <a:r>
              <a:rPr lang="pt-BR" dirty="0" smtClean="0"/>
              <a:t>Atualizar estado das demandas do curso</a:t>
            </a:r>
          </a:p>
          <a:p>
            <a:r>
              <a:rPr lang="pt-BR" dirty="0" smtClean="0"/>
              <a:t>Atribuir atividades aos alunos </a:t>
            </a:r>
          </a:p>
          <a:p>
            <a:r>
              <a:rPr lang="pt-BR" dirty="0" smtClean="0"/>
              <a:t>Feedback para o coordenador do curso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8747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Relacionamento entre Atores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Clientes / instituição</a:t>
            </a:r>
          </a:p>
          <a:p>
            <a:r>
              <a:rPr lang="pt-BR" dirty="0" smtClean="0"/>
              <a:t>Instituição/ professor </a:t>
            </a:r>
          </a:p>
          <a:p>
            <a:r>
              <a:rPr lang="pt-BR" dirty="0" smtClean="0"/>
              <a:t>Professor /alunos </a:t>
            </a:r>
          </a:p>
          <a:p>
            <a:r>
              <a:rPr lang="pt-BR" dirty="0" smtClean="0"/>
              <a:t>Instituição/ cliente 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970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Condições para ser feito um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O cliente devera estar devidamente cadastrado com os dados pessoais e ter efetuado </a:t>
            </a:r>
            <a:r>
              <a:rPr lang="pt-BR" dirty="0" err="1" smtClean="0"/>
              <a:t>login</a:t>
            </a:r>
            <a:r>
              <a:rPr lang="pt-BR" dirty="0" smtClean="0"/>
              <a:t> e senha para acessar a área de solicitação de um projeto junto a instituição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4552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19124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131</Words>
  <Application>Microsoft Office PowerPoint</Application>
  <PresentationFormat>Apresentação na tela (4:3)</PresentationFormat>
  <Paragraphs>30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Casos de Uso</vt:lpstr>
      <vt:lpstr>usuario</vt:lpstr>
      <vt:lpstr>Demandante </vt:lpstr>
      <vt:lpstr>Professor </vt:lpstr>
      <vt:lpstr>Relacionamento entre Atores</vt:lpstr>
      <vt:lpstr>Condições para ser feito um projeto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Casos de Uso</dc:title>
  <dc:creator>Wagner</dc:creator>
  <cp:lastModifiedBy>Wagner</cp:lastModifiedBy>
  <cp:revision>4</cp:revision>
  <dcterms:created xsi:type="dcterms:W3CDTF">2021-05-17T12:55:13Z</dcterms:created>
  <dcterms:modified xsi:type="dcterms:W3CDTF">2021-05-17T13:33:49Z</dcterms:modified>
</cp:coreProperties>
</file>