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7562088" cy="10692384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99160" y="926592"/>
            <a:ext cx="2868168" cy="78943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400"/>
              </a:lnSpc>
            </a:pPr>
            <a:r>
              <a:rPr lang="en-US" sz="1200">
                <a:latin typeface="Arial"/>
              </a:rPr>
              <a:t>Hello, my name is John.</a:t>
            </a:r>
          </a:p>
          <a:p>
            <a:pPr indent="0">
              <a:lnSpc>
                <a:spcPts val="2400"/>
              </a:lnSpc>
            </a:pPr>
            <a:r>
              <a:rPr lang="en-US" sz="1200">
                <a:latin typeface="Arial"/>
              </a:rPr>
              <a:t>I work in an international company.</a:t>
            </a:r>
          </a:p>
          <a:p>
            <a:pPr indent="0">
              <a:lnSpc>
                <a:spcPts val="2400"/>
              </a:lnSpc>
            </a:pPr>
            <a:r>
              <a:rPr lang="en-US" sz="1200">
                <a:latin typeface="Arial"/>
              </a:rPr>
              <a:t>This project is very important for our team.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/>
  <dc:subject/>
  <dc:creator>Julio César de Amorim Figueiredo</dc:creator>
  <cp:keywords/>
</cp:coreProperties>
</file>