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Olá, meu nome é John.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Eu trabalho em uma empresa internacional.</a:t>
            </a:r>
          </a:p>
          <a:p>
            <a:pPr/>
            <a:r>
              <a:t>Este projeto é muito importante para a nossa equipe.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