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5"/>
  </p:notesMasterIdLst>
  <p:sldIdLst>
    <p:sldId id="256" r:id="rId2"/>
    <p:sldId id="257" r:id="rId3"/>
    <p:sldId id="298" r:id="rId4"/>
    <p:sldId id="303" r:id="rId5"/>
    <p:sldId id="299" r:id="rId6"/>
    <p:sldId id="300" r:id="rId7"/>
    <p:sldId id="301" r:id="rId8"/>
    <p:sldId id="302" r:id="rId9"/>
    <p:sldId id="304" r:id="rId10"/>
    <p:sldId id="315" r:id="rId11"/>
    <p:sldId id="297" r:id="rId12"/>
    <p:sldId id="305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267" r:id="rId23"/>
    <p:sldId id="269" r:id="rId24"/>
  </p:sldIdLst>
  <p:sldSz cx="9144000" cy="5143500" type="screen16x9"/>
  <p:notesSz cx="6858000" cy="9144000"/>
  <p:embeddedFontLst>
    <p:embeddedFont>
      <p:font typeface="Anek Devanagari" panose="020B0604020202020204" charset="0"/>
      <p:regular r:id="rId26"/>
      <p:bold r:id="rId27"/>
    </p:embeddedFont>
    <p:embeddedFont>
      <p:font typeface="Anek Devanagari Medium" panose="020B0604020202020204" charset="0"/>
      <p:regular r:id="rId28"/>
      <p:bold r:id="rId29"/>
    </p:embeddedFont>
    <p:embeddedFont>
      <p:font typeface="Cambria Math" panose="02040503050406030204" pitchFamily="18" charset="0"/>
      <p:regular r:id="rId30"/>
    </p:embeddedFont>
    <p:embeddedFont>
      <p:font typeface="Darker Grotesque SemiBold" panose="020B0604020202020204" charset="0"/>
      <p:bold r:id="rId31"/>
    </p:embeddedFont>
    <p:embeddedFont>
      <p:font typeface="Rubik" panose="020B0604020202020204" charset="-79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36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86E5AE-ED94-4FAC-8D98-38D628E22FBF}">
  <a:tblStyle styleId="{6486E5AE-ED94-4FAC-8D98-38D628E22F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2614" autoAdjust="0"/>
  </p:normalViewPr>
  <p:slideViewPr>
    <p:cSldViewPr snapToGrid="0">
      <p:cViewPr varScale="1">
        <p:scale>
          <a:sx n="151" d="100"/>
          <a:sy n="151" d="100"/>
        </p:scale>
        <p:origin x="186" y="-12"/>
      </p:cViewPr>
      <p:guideLst>
        <p:guide orient="horz" pos="5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831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847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946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409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55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153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87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085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749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66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445fd8b63a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445fd8b63a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31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98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44d217ad95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44d217ad95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e207fd22f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e207fd22f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39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8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09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39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94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62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44d217ad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44d217ad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66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2300" y="-12915"/>
            <a:ext cx="9288600" cy="5332500"/>
            <a:chOff x="-72300" y="-12915"/>
            <a:chExt cx="9288600" cy="5332500"/>
          </a:xfrm>
        </p:grpSpPr>
        <p:cxnSp>
          <p:nvCxnSpPr>
            <p:cNvPr id="10" name="Google Shape;10;p2"/>
            <p:cNvCxnSpPr/>
            <p:nvPr/>
          </p:nvCxnSpPr>
          <p:spPr>
            <a:xfrm flipH="1">
              <a:off x="2597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72300" y="497736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72300" y="466128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72300" y="43452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72300" y="40291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72300" y="371306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72300" y="339698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72300" y="30809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72300" y="27648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72300" y="244876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72300" y="213268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72300" y="18166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72300" y="15005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-72300" y="118446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72300" y="86838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72300" y="5523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72300" y="43452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72300" y="2362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72300" y="40291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 flipH="1">
              <a:off x="5709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8820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 flipH="1">
              <a:off x="11931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 flipH="1">
              <a:off x="15042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 flipH="1">
              <a:off x="18154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 flipH="1">
              <a:off x="21265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flipH="1">
              <a:off x="24376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 flipH="1">
              <a:off x="27487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flipH="1">
              <a:off x="30599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 flipH="1">
              <a:off x="33710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 flipH="1">
              <a:off x="36821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 flipH="1">
              <a:off x="39932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 flipH="1">
              <a:off x="43044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 flipH="1">
              <a:off x="46155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 flipH="1">
              <a:off x="49266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 flipH="1">
              <a:off x="52377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 flipH="1">
              <a:off x="55489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 flipH="1">
              <a:off x="58600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 flipH="1">
              <a:off x="61711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 flipH="1">
              <a:off x="64822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 flipH="1">
              <a:off x="67934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 flipH="1">
              <a:off x="71045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 flipH="1">
              <a:off x="74156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 flipH="1">
              <a:off x="77267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 flipH="1">
              <a:off x="80379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 flipH="1">
              <a:off x="83490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 flipH="1">
              <a:off x="86601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 flipH="1">
              <a:off x="89712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57;p2"/>
          <p:cNvSpPr/>
          <p:nvPr/>
        </p:nvSpPr>
        <p:spPr>
          <a:xfrm>
            <a:off x="713225" y="434641"/>
            <a:ext cx="7717500" cy="427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1116750" y="828376"/>
            <a:ext cx="4757700" cy="27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1"/>
          </p:nvPr>
        </p:nvSpPr>
        <p:spPr>
          <a:xfrm>
            <a:off x="1116750" y="3652063"/>
            <a:ext cx="47577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3"/>
          <p:cNvGrpSpPr/>
          <p:nvPr/>
        </p:nvGrpSpPr>
        <p:grpSpPr>
          <a:xfrm>
            <a:off x="-72300" y="-12915"/>
            <a:ext cx="9288600" cy="5332500"/>
            <a:chOff x="-72300" y="-12915"/>
            <a:chExt cx="9288600" cy="5332500"/>
          </a:xfrm>
        </p:grpSpPr>
        <p:grpSp>
          <p:nvGrpSpPr>
            <p:cNvPr id="557" name="Google Shape;557;p13"/>
            <p:cNvGrpSpPr/>
            <p:nvPr/>
          </p:nvGrpSpPr>
          <p:grpSpPr>
            <a:xfrm>
              <a:off x="-72300" y="-12915"/>
              <a:ext cx="9288600" cy="5332500"/>
              <a:chOff x="-72300" y="-12915"/>
              <a:chExt cx="9288600" cy="5332500"/>
            </a:xfrm>
          </p:grpSpPr>
          <p:cxnSp>
            <p:nvCxnSpPr>
              <p:cNvPr id="558" name="Google Shape;558;p13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3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3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3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3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3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13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3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3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3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3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3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3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3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3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3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3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3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3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3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3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3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3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3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3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13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13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3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13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13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13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13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3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3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3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3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3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3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3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3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3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3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3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3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3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3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3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05" name="Google Shape;605;p13"/>
            <p:cNvSpPr/>
            <p:nvPr/>
          </p:nvSpPr>
          <p:spPr>
            <a:xfrm>
              <a:off x="391750" y="256600"/>
              <a:ext cx="8360400" cy="463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13"/>
          <p:cNvSpPr txBox="1">
            <a:spLocks noGrp="1"/>
          </p:cNvSpPr>
          <p:nvPr>
            <p:ph type="body" idx="1"/>
          </p:nvPr>
        </p:nvSpPr>
        <p:spPr>
          <a:xfrm>
            <a:off x="720000" y="1117325"/>
            <a:ext cx="7704000" cy="13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607" name="Google Shape;607;p13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15"/>
          <p:cNvGrpSpPr/>
          <p:nvPr/>
        </p:nvGrpSpPr>
        <p:grpSpPr>
          <a:xfrm>
            <a:off x="-72300" y="-79840"/>
            <a:ext cx="9366701" cy="5399425"/>
            <a:chOff x="-72300" y="-79840"/>
            <a:chExt cx="9366701" cy="5399425"/>
          </a:xfrm>
        </p:grpSpPr>
        <p:grpSp>
          <p:nvGrpSpPr>
            <p:cNvPr id="663" name="Google Shape;663;p15"/>
            <p:cNvGrpSpPr/>
            <p:nvPr/>
          </p:nvGrpSpPr>
          <p:grpSpPr>
            <a:xfrm>
              <a:off x="-72300" y="-79840"/>
              <a:ext cx="9366701" cy="5399425"/>
              <a:chOff x="-72300" y="-79840"/>
              <a:chExt cx="9366701" cy="5399425"/>
            </a:xfrm>
          </p:grpSpPr>
          <p:cxnSp>
            <p:nvCxnSpPr>
              <p:cNvPr id="664" name="Google Shape;664;p15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5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15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5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5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5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5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5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5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5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5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5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5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15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15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15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5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5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5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5"/>
              <p:cNvCxnSpPr/>
              <p:nvPr/>
            </p:nvCxnSpPr>
            <p:spPr>
              <a:xfrm>
                <a:off x="-72300" y="-7984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5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5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5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5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5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5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5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5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15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5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5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5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5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5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5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5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5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5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5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5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5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5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5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5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5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5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5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5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5"/>
              <p:cNvCxnSpPr/>
              <p:nvPr/>
            </p:nvCxnSpPr>
            <p:spPr>
              <a:xfrm flipH="1">
                <a:off x="9282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3" name="Google Shape;713;p15"/>
            <p:cNvSpPr/>
            <p:nvPr/>
          </p:nvSpPr>
          <p:spPr>
            <a:xfrm>
              <a:off x="391750" y="256600"/>
              <a:ext cx="8360400" cy="463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16"/>
          <p:cNvGrpSpPr/>
          <p:nvPr/>
        </p:nvGrpSpPr>
        <p:grpSpPr>
          <a:xfrm>
            <a:off x="-72300" y="-12915"/>
            <a:ext cx="9288600" cy="5332500"/>
            <a:chOff x="-72300" y="-12915"/>
            <a:chExt cx="9288600" cy="5332500"/>
          </a:xfrm>
        </p:grpSpPr>
        <p:cxnSp>
          <p:nvCxnSpPr>
            <p:cNvPr id="716" name="Google Shape;716;p16"/>
            <p:cNvCxnSpPr/>
            <p:nvPr/>
          </p:nvCxnSpPr>
          <p:spPr>
            <a:xfrm flipH="1">
              <a:off x="2597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16"/>
            <p:cNvCxnSpPr/>
            <p:nvPr/>
          </p:nvCxnSpPr>
          <p:spPr>
            <a:xfrm>
              <a:off x="-72300" y="497736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16"/>
            <p:cNvCxnSpPr/>
            <p:nvPr/>
          </p:nvCxnSpPr>
          <p:spPr>
            <a:xfrm>
              <a:off x="-72300" y="466128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6"/>
            <p:cNvCxnSpPr/>
            <p:nvPr/>
          </p:nvCxnSpPr>
          <p:spPr>
            <a:xfrm>
              <a:off x="-72300" y="43452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6"/>
            <p:cNvCxnSpPr/>
            <p:nvPr/>
          </p:nvCxnSpPr>
          <p:spPr>
            <a:xfrm>
              <a:off x="-72300" y="40291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16"/>
            <p:cNvCxnSpPr/>
            <p:nvPr/>
          </p:nvCxnSpPr>
          <p:spPr>
            <a:xfrm>
              <a:off x="-72300" y="371306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16"/>
            <p:cNvCxnSpPr/>
            <p:nvPr/>
          </p:nvCxnSpPr>
          <p:spPr>
            <a:xfrm>
              <a:off x="-72300" y="339698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16"/>
            <p:cNvCxnSpPr/>
            <p:nvPr/>
          </p:nvCxnSpPr>
          <p:spPr>
            <a:xfrm>
              <a:off x="-72300" y="30809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16"/>
            <p:cNvCxnSpPr/>
            <p:nvPr/>
          </p:nvCxnSpPr>
          <p:spPr>
            <a:xfrm>
              <a:off x="-72300" y="27648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16"/>
            <p:cNvCxnSpPr/>
            <p:nvPr/>
          </p:nvCxnSpPr>
          <p:spPr>
            <a:xfrm>
              <a:off x="-72300" y="244876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16"/>
            <p:cNvCxnSpPr/>
            <p:nvPr/>
          </p:nvCxnSpPr>
          <p:spPr>
            <a:xfrm>
              <a:off x="-72300" y="213268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6"/>
            <p:cNvCxnSpPr/>
            <p:nvPr/>
          </p:nvCxnSpPr>
          <p:spPr>
            <a:xfrm>
              <a:off x="-72300" y="18166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6"/>
            <p:cNvCxnSpPr/>
            <p:nvPr/>
          </p:nvCxnSpPr>
          <p:spPr>
            <a:xfrm>
              <a:off x="-72300" y="15005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6"/>
            <p:cNvCxnSpPr/>
            <p:nvPr/>
          </p:nvCxnSpPr>
          <p:spPr>
            <a:xfrm>
              <a:off x="-72300" y="118446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6"/>
            <p:cNvCxnSpPr/>
            <p:nvPr/>
          </p:nvCxnSpPr>
          <p:spPr>
            <a:xfrm>
              <a:off x="-72300" y="86838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6"/>
            <p:cNvCxnSpPr/>
            <p:nvPr/>
          </p:nvCxnSpPr>
          <p:spPr>
            <a:xfrm>
              <a:off x="-72300" y="5523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6"/>
            <p:cNvCxnSpPr/>
            <p:nvPr/>
          </p:nvCxnSpPr>
          <p:spPr>
            <a:xfrm>
              <a:off x="-72300" y="4345210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6"/>
            <p:cNvCxnSpPr/>
            <p:nvPr/>
          </p:nvCxnSpPr>
          <p:spPr>
            <a:xfrm>
              <a:off x="-72300" y="2362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6"/>
            <p:cNvCxnSpPr/>
            <p:nvPr/>
          </p:nvCxnSpPr>
          <p:spPr>
            <a:xfrm>
              <a:off x="-72300" y="4029135"/>
              <a:ext cx="928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6"/>
            <p:cNvCxnSpPr/>
            <p:nvPr/>
          </p:nvCxnSpPr>
          <p:spPr>
            <a:xfrm flipH="1">
              <a:off x="5709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6"/>
            <p:cNvCxnSpPr/>
            <p:nvPr/>
          </p:nvCxnSpPr>
          <p:spPr>
            <a:xfrm flipH="1">
              <a:off x="8820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6"/>
            <p:cNvCxnSpPr/>
            <p:nvPr/>
          </p:nvCxnSpPr>
          <p:spPr>
            <a:xfrm flipH="1">
              <a:off x="11931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6"/>
            <p:cNvCxnSpPr/>
            <p:nvPr/>
          </p:nvCxnSpPr>
          <p:spPr>
            <a:xfrm flipH="1">
              <a:off x="15042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6"/>
            <p:cNvCxnSpPr/>
            <p:nvPr/>
          </p:nvCxnSpPr>
          <p:spPr>
            <a:xfrm flipH="1">
              <a:off x="18154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16"/>
            <p:cNvCxnSpPr/>
            <p:nvPr/>
          </p:nvCxnSpPr>
          <p:spPr>
            <a:xfrm flipH="1">
              <a:off x="21265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16"/>
            <p:cNvCxnSpPr/>
            <p:nvPr/>
          </p:nvCxnSpPr>
          <p:spPr>
            <a:xfrm flipH="1">
              <a:off x="24376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16"/>
            <p:cNvCxnSpPr/>
            <p:nvPr/>
          </p:nvCxnSpPr>
          <p:spPr>
            <a:xfrm flipH="1">
              <a:off x="27487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16"/>
            <p:cNvCxnSpPr/>
            <p:nvPr/>
          </p:nvCxnSpPr>
          <p:spPr>
            <a:xfrm flipH="1">
              <a:off x="30599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16"/>
            <p:cNvCxnSpPr/>
            <p:nvPr/>
          </p:nvCxnSpPr>
          <p:spPr>
            <a:xfrm flipH="1">
              <a:off x="33710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16"/>
            <p:cNvCxnSpPr/>
            <p:nvPr/>
          </p:nvCxnSpPr>
          <p:spPr>
            <a:xfrm flipH="1">
              <a:off x="36821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16"/>
            <p:cNvCxnSpPr/>
            <p:nvPr/>
          </p:nvCxnSpPr>
          <p:spPr>
            <a:xfrm flipH="1">
              <a:off x="39932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16"/>
            <p:cNvCxnSpPr/>
            <p:nvPr/>
          </p:nvCxnSpPr>
          <p:spPr>
            <a:xfrm flipH="1">
              <a:off x="43044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16"/>
            <p:cNvCxnSpPr/>
            <p:nvPr/>
          </p:nvCxnSpPr>
          <p:spPr>
            <a:xfrm flipH="1">
              <a:off x="46155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16"/>
            <p:cNvCxnSpPr/>
            <p:nvPr/>
          </p:nvCxnSpPr>
          <p:spPr>
            <a:xfrm flipH="1">
              <a:off x="49266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16"/>
            <p:cNvCxnSpPr/>
            <p:nvPr/>
          </p:nvCxnSpPr>
          <p:spPr>
            <a:xfrm flipH="1">
              <a:off x="52377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16"/>
            <p:cNvCxnSpPr/>
            <p:nvPr/>
          </p:nvCxnSpPr>
          <p:spPr>
            <a:xfrm flipH="1">
              <a:off x="55489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16"/>
            <p:cNvCxnSpPr/>
            <p:nvPr/>
          </p:nvCxnSpPr>
          <p:spPr>
            <a:xfrm flipH="1">
              <a:off x="58600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16"/>
            <p:cNvCxnSpPr/>
            <p:nvPr/>
          </p:nvCxnSpPr>
          <p:spPr>
            <a:xfrm flipH="1">
              <a:off x="61711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16"/>
            <p:cNvCxnSpPr/>
            <p:nvPr/>
          </p:nvCxnSpPr>
          <p:spPr>
            <a:xfrm flipH="1">
              <a:off x="64822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16"/>
            <p:cNvCxnSpPr/>
            <p:nvPr/>
          </p:nvCxnSpPr>
          <p:spPr>
            <a:xfrm flipH="1">
              <a:off x="67934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16"/>
            <p:cNvCxnSpPr/>
            <p:nvPr/>
          </p:nvCxnSpPr>
          <p:spPr>
            <a:xfrm flipH="1">
              <a:off x="71045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16"/>
            <p:cNvCxnSpPr/>
            <p:nvPr/>
          </p:nvCxnSpPr>
          <p:spPr>
            <a:xfrm flipH="1">
              <a:off x="74156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16"/>
            <p:cNvCxnSpPr/>
            <p:nvPr/>
          </p:nvCxnSpPr>
          <p:spPr>
            <a:xfrm flipH="1">
              <a:off x="77267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16"/>
            <p:cNvCxnSpPr/>
            <p:nvPr/>
          </p:nvCxnSpPr>
          <p:spPr>
            <a:xfrm flipH="1">
              <a:off x="803790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16"/>
            <p:cNvCxnSpPr/>
            <p:nvPr/>
          </p:nvCxnSpPr>
          <p:spPr>
            <a:xfrm flipH="1">
              <a:off x="834902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16"/>
            <p:cNvCxnSpPr/>
            <p:nvPr/>
          </p:nvCxnSpPr>
          <p:spPr>
            <a:xfrm flipH="1">
              <a:off x="8660151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16"/>
            <p:cNvCxnSpPr/>
            <p:nvPr/>
          </p:nvCxnSpPr>
          <p:spPr>
            <a:xfrm flipH="1">
              <a:off x="8971276" y="-12915"/>
              <a:ext cx="12000" cy="53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63" name="Google Shape;763;p16"/>
          <p:cNvSpPr/>
          <p:nvPr/>
        </p:nvSpPr>
        <p:spPr>
          <a:xfrm>
            <a:off x="713225" y="434641"/>
            <a:ext cx="7717500" cy="427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3"/>
          <p:cNvGrpSpPr/>
          <p:nvPr/>
        </p:nvGrpSpPr>
        <p:grpSpPr>
          <a:xfrm>
            <a:off x="-72300" y="-79840"/>
            <a:ext cx="9366701" cy="5399425"/>
            <a:chOff x="-72300" y="-79840"/>
            <a:chExt cx="9366701" cy="5399425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-72300" y="-79840"/>
              <a:ext cx="9366701" cy="5399425"/>
              <a:chOff x="-72300" y="-79840"/>
              <a:chExt cx="9366701" cy="5399425"/>
            </a:xfrm>
          </p:grpSpPr>
          <p:cxnSp>
            <p:nvCxnSpPr>
              <p:cNvPr id="63" name="Google Shape;63;p3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-72300" y="-7984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flipH="1">
                <a:off x="9282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2" name="Google Shape;112;p3"/>
            <p:cNvSpPr/>
            <p:nvPr/>
          </p:nvSpPr>
          <p:spPr>
            <a:xfrm>
              <a:off x="391750" y="256600"/>
              <a:ext cx="8360400" cy="463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 hasCustomPrompt="1"/>
          </p:nvPr>
        </p:nvSpPr>
        <p:spPr>
          <a:xfrm>
            <a:off x="3465775" y="1271050"/>
            <a:ext cx="21885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72300" y="-79840"/>
            <a:ext cx="9366701" cy="5399425"/>
            <a:chOff x="-72300" y="-79840"/>
            <a:chExt cx="9366701" cy="5399425"/>
          </a:xfrm>
        </p:grpSpPr>
        <p:grpSp>
          <p:nvGrpSpPr>
            <p:cNvPr id="173" name="Google Shape;173;p5"/>
            <p:cNvGrpSpPr/>
            <p:nvPr/>
          </p:nvGrpSpPr>
          <p:grpSpPr>
            <a:xfrm>
              <a:off x="-72300" y="-79840"/>
              <a:ext cx="9366701" cy="5399425"/>
              <a:chOff x="-72300" y="-79840"/>
              <a:chExt cx="9366701" cy="5399425"/>
            </a:xfrm>
          </p:grpSpPr>
          <p:cxnSp>
            <p:nvCxnSpPr>
              <p:cNvPr id="174" name="Google Shape;174;p5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5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5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5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5"/>
              <p:cNvCxnSpPr/>
              <p:nvPr/>
            </p:nvCxnSpPr>
            <p:spPr>
              <a:xfrm>
                <a:off x="-72300" y="-7984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5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5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5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5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5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5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5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 flipH="1">
                <a:off x="9282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3" name="Google Shape;223;p5"/>
            <p:cNvSpPr/>
            <p:nvPr/>
          </p:nvSpPr>
          <p:spPr>
            <a:xfrm>
              <a:off x="391750" y="256600"/>
              <a:ext cx="8360400" cy="463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5"/>
          <p:cNvSpPr txBox="1">
            <a:spLocks noGrp="1"/>
          </p:cNvSpPr>
          <p:nvPr>
            <p:ph type="subTitle" idx="1"/>
          </p:nvPr>
        </p:nvSpPr>
        <p:spPr>
          <a:xfrm>
            <a:off x="1290750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ubTitle" idx="2"/>
          </p:nvPr>
        </p:nvSpPr>
        <p:spPr>
          <a:xfrm>
            <a:off x="4945625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sz="2400" b="1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ubTitle" idx="3"/>
          </p:nvPr>
        </p:nvSpPr>
        <p:spPr>
          <a:xfrm>
            <a:off x="1290750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subTitle" idx="4"/>
          </p:nvPr>
        </p:nvSpPr>
        <p:spPr>
          <a:xfrm>
            <a:off x="4945625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6"/>
          <p:cNvGrpSpPr/>
          <p:nvPr/>
        </p:nvGrpSpPr>
        <p:grpSpPr>
          <a:xfrm>
            <a:off x="-72300" y="-79840"/>
            <a:ext cx="9366701" cy="5399425"/>
            <a:chOff x="-72300" y="-79840"/>
            <a:chExt cx="9366701" cy="5399425"/>
          </a:xfrm>
        </p:grpSpPr>
        <p:grpSp>
          <p:nvGrpSpPr>
            <p:cNvPr id="231" name="Google Shape;231;p6"/>
            <p:cNvGrpSpPr/>
            <p:nvPr/>
          </p:nvGrpSpPr>
          <p:grpSpPr>
            <a:xfrm>
              <a:off x="-72300" y="-79840"/>
              <a:ext cx="9366701" cy="5399425"/>
              <a:chOff x="-72300" y="-79840"/>
              <a:chExt cx="9366701" cy="5399425"/>
            </a:xfrm>
          </p:grpSpPr>
          <p:cxnSp>
            <p:nvCxnSpPr>
              <p:cNvPr id="232" name="Google Shape;232;p6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6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6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6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" name="Google Shape;245;p6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6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6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6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6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6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6"/>
              <p:cNvCxnSpPr/>
              <p:nvPr/>
            </p:nvCxnSpPr>
            <p:spPr>
              <a:xfrm>
                <a:off x="-72300" y="-7984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6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6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6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6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6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6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6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6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6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6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6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6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6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6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6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6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6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6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6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6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6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6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6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 flipH="1">
                <a:off x="9282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1" name="Google Shape;281;p6"/>
            <p:cNvSpPr/>
            <p:nvPr/>
          </p:nvSpPr>
          <p:spPr>
            <a:xfrm>
              <a:off x="391750" y="256600"/>
              <a:ext cx="8360400" cy="463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7"/>
          <p:cNvGrpSpPr/>
          <p:nvPr/>
        </p:nvGrpSpPr>
        <p:grpSpPr>
          <a:xfrm>
            <a:off x="-72300" y="-79840"/>
            <a:ext cx="9366701" cy="5399425"/>
            <a:chOff x="-72300" y="-79840"/>
            <a:chExt cx="9366701" cy="5399425"/>
          </a:xfrm>
        </p:grpSpPr>
        <p:grpSp>
          <p:nvGrpSpPr>
            <p:cNvPr id="285" name="Google Shape;285;p7"/>
            <p:cNvGrpSpPr/>
            <p:nvPr/>
          </p:nvGrpSpPr>
          <p:grpSpPr>
            <a:xfrm>
              <a:off x="-72300" y="-79840"/>
              <a:ext cx="9366701" cy="5399425"/>
              <a:chOff x="-72300" y="-79840"/>
              <a:chExt cx="9366701" cy="5399425"/>
            </a:xfrm>
          </p:grpSpPr>
          <p:cxnSp>
            <p:nvCxnSpPr>
              <p:cNvPr id="286" name="Google Shape;286;p7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7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7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7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7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7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7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7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7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7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7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7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7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7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7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7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7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7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7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7"/>
              <p:cNvCxnSpPr/>
              <p:nvPr/>
            </p:nvCxnSpPr>
            <p:spPr>
              <a:xfrm>
                <a:off x="-72300" y="-7984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7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7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7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7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7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7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7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7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7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7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7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7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7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7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7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7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7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7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7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 flipH="1">
                <a:off x="9282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5" name="Google Shape;335;p7"/>
            <p:cNvSpPr/>
            <p:nvPr/>
          </p:nvSpPr>
          <p:spPr>
            <a:xfrm>
              <a:off x="391750" y="256600"/>
              <a:ext cx="8360400" cy="463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7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7"/>
          <p:cNvSpPr txBox="1">
            <a:spLocks noGrp="1"/>
          </p:cNvSpPr>
          <p:nvPr>
            <p:ph type="body" idx="1"/>
          </p:nvPr>
        </p:nvSpPr>
        <p:spPr>
          <a:xfrm>
            <a:off x="726450" y="1803475"/>
            <a:ext cx="4552200" cy="1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8"/>
          <p:cNvGrpSpPr/>
          <p:nvPr/>
        </p:nvGrpSpPr>
        <p:grpSpPr>
          <a:xfrm>
            <a:off x="-72300" y="-79840"/>
            <a:ext cx="9366701" cy="5399425"/>
            <a:chOff x="-72300" y="-79840"/>
            <a:chExt cx="9366701" cy="5399425"/>
          </a:xfrm>
        </p:grpSpPr>
        <p:grpSp>
          <p:nvGrpSpPr>
            <p:cNvPr id="340" name="Google Shape;340;p8"/>
            <p:cNvGrpSpPr/>
            <p:nvPr/>
          </p:nvGrpSpPr>
          <p:grpSpPr>
            <a:xfrm>
              <a:off x="-72300" y="-79840"/>
              <a:ext cx="9366701" cy="5399425"/>
              <a:chOff x="-72300" y="-79840"/>
              <a:chExt cx="9366701" cy="5399425"/>
            </a:xfrm>
          </p:grpSpPr>
          <p:cxnSp>
            <p:nvCxnSpPr>
              <p:cNvPr id="341" name="Google Shape;341;p8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8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8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8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8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8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8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8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8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8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8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8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8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8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8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8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8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8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8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8"/>
              <p:cNvCxnSpPr/>
              <p:nvPr/>
            </p:nvCxnSpPr>
            <p:spPr>
              <a:xfrm>
                <a:off x="-72300" y="-7984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8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8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8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8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8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8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8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8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8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8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8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8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8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8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8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8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8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8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8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8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8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8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8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8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8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8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8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8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8"/>
              <p:cNvCxnSpPr/>
              <p:nvPr/>
            </p:nvCxnSpPr>
            <p:spPr>
              <a:xfrm flipH="1">
                <a:off x="9282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90" name="Google Shape;390;p8"/>
            <p:cNvSpPr/>
            <p:nvPr/>
          </p:nvSpPr>
          <p:spPr>
            <a:xfrm>
              <a:off x="391750" y="256600"/>
              <a:ext cx="8360400" cy="463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9"/>
          <p:cNvGrpSpPr/>
          <p:nvPr/>
        </p:nvGrpSpPr>
        <p:grpSpPr>
          <a:xfrm>
            <a:off x="-72300" y="-12915"/>
            <a:ext cx="9288600" cy="5332500"/>
            <a:chOff x="-72300" y="-12915"/>
            <a:chExt cx="9288600" cy="5332500"/>
          </a:xfrm>
        </p:grpSpPr>
        <p:grpSp>
          <p:nvGrpSpPr>
            <p:cNvPr id="394" name="Google Shape;394;p9"/>
            <p:cNvGrpSpPr/>
            <p:nvPr/>
          </p:nvGrpSpPr>
          <p:grpSpPr>
            <a:xfrm>
              <a:off x="-72300" y="-12915"/>
              <a:ext cx="9288600" cy="5332500"/>
              <a:chOff x="-72300" y="-12915"/>
              <a:chExt cx="9288600" cy="5332500"/>
            </a:xfrm>
          </p:grpSpPr>
          <p:cxnSp>
            <p:nvCxnSpPr>
              <p:cNvPr id="395" name="Google Shape;395;p9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9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9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9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9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9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9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9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9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9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9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9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9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9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9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9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9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9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9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9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9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9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9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9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9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9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9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9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9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9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9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9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9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9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9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9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9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9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9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9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9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9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9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9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9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9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42" name="Google Shape;442;p9"/>
            <p:cNvSpPr/>
            <p:nvPr/>
          </p:nvSpPr>
          <p:spPr>
            <a:xfrm>
              <a:off x="489900" y="951450"/>
              <a:ext cx="8164200" cy="3240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9"/>
          <p:cNvSpPr txBox="1">
            <a:spLocks noGrp="1"/>
          </p:cNvSpPr>
          <p:nvPr>
            <p:ph type="title"/>
          </p:nvPr>
        </p:nvSpPr>
        <p:spPr>
          <a:xfrm>
            <a:off x="946450" y="1604525"/>
            <a:ext cx="2754900" cy="15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400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44" name="Google Shape;444;p9"/>
          <p:cNvSpPr txBox="1">
            <a:spLocks noGrp="1"/>
          </p:cNvSpPr>
          <p:nvPr>
            <p:ph type="subTitle" idx="1"/>
          </p:nvPr>
        </p:nvSpPr>
        <p:spPr>
          <a:xfrm>
            <a:off x="4082163" y="1264925"/>
            <a:ext cx="4115400" cy="24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0"/>
          <p:cNvGrpSpPr/>
          <p:nvPr/>
        </p:nvGrpSpPr>
        <p:grpSpPr>
          <a:xfrm>
            <a:off x="-72300" y="-79840"/>
            <a:ext cx="9366701" cy="5399425"/>
            <a:chOff x="-72300" y="-79840"/>
            <a:chExt cx="9366701" cy="5399425"/>
          </a:xfrm>
        </p:grpSpPr>
        <p:grpSp>
          <p:nvGrpSpPr>
            <p:cNvPr id="447" name="Google Shape;447;p10"/>
            <p:cNvGrpSpPr/>
            <p:nvPr/>
          </p:nvGrpSpPr>
          <p:grpSpPr>
            <a:xfrm>
              <a:off x="-72300" y="-79840"/>
              <a:ext cx="9366701" cy="5399425"/>
              <a:chOff x="-72300" y="-79840"/>
              <a:chExt cx="9366701" cy="5399425"/>
            </a:xfrm>
          </p:grpSpPr>
          <p:cxnSp>
            <p:nvCxnSpPr>
              <p:cNvPr id="448" name="Google Shape;448;p10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0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0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0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0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0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0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0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0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0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0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0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0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0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0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0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0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0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0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0"/>
              <p:cNvCxnSpPr/>
              <p:nvPr/>
            </p:nvCxnSpPr>
            <p:spPr>
              <a:xfrm>
                <a:off x="-72300" y="-7984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0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0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0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0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0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0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0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0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0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10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10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10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10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10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10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10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10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10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10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10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10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10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10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10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0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0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0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0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0"/>
              <p:cNvCxnSpPr/>
              <p:nvPr/>
            </p:nvCxnSpPr>
            <p:spPr>
              <a:xfrm flipH="1">
                <a:off x="9282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7" name="Google Shape;497;p10"/>
            <p:cNvSpPr/>
            <p:nvPr/>
          </p:nvSpPr>
          <p:spPr>
            <a:xfrm>
              <a:off x="391750" y="256600"/>
              <a:ext cx="8360400" cy="463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11"/>
          <p:cNvGrpSpPr/>
          <p:nvPr/>
        </p:nvGrpSpPr>
        <p:grpSpPr>
          <a:xfrm>
            <a:off x="-72300" y="-79840"/>
            <a:ext cx="9366701" cy="5399425"/>
            <a:chOff x="-72300" y="-79840"/>
            <a:chExt cx="9366701" cy="5399425"/>
          </a:xfrm>
        </p:grpSpPr>
        <p:grpSp>
          <p:nvGrpSpPr>
            <p:cNvPr id="501" name="Google Shape;501;p11"/>
            <p:cNvGrpSpPr/>
            <p:nvPr/>
          </p:nvGrpSpPr>
          <p:grpSpPr>
            <a:xfrm>
              <a:off x="-72300" y="-79840"/>
              <a:ext cx="9366701" cy="5399425"/>
              <a:chOff x="-72300" y="-79840"/>
              <a:chExt cx="9366701" cy="5399425"/>
            </a:xfrm>
          </p:grpSpPr>
          <p:cxnSp>
            <p:nvCxnSpPr>
              <p:cNvPr id="502" name="Google Shape;502;p11"/>
              <p:cNvCxnSpPr/>
              <p:nvPr/>
            </p:nvCxnSpPr>
            <p:spPr>
              <a:xfrm flipH="1">
                <a:off x="259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11"/>
              <p:cNvCxnSpPr/>
              <p:nvPr/>
            </p:nvCxnSpPr>
            <p:spPr>
              <a:xfrm>
                <a:off x="-72300" y="49773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11"/>
              <p:cNvCxnSpPr/>
              <p:nvPr/>
            </p:nvCxnSpPr>
            <p:spPr>
              <a:xfrm>
                <a:off x="-72300" y="46612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11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11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11"/>
              <p:cNvCxnSpPr/>
              <p:nvPr/>
            </p:nvCxnSpPr>
            <p:spPr>
              <a:xfrm>
                <a:off x="-72300" y="37130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11"/>
              <p:cNvCxnSpPr/>
              <p:nvPr/>
            </p:nvCxnSpPr>
            <p:spPr>
              <a:xfrm>
                <a:off x="-72300" y="33969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11"/>
              <p:cNvCxnSpPr/>
              <p:nvPr/>
            </p:nvCxnSpPr>
            <p:spPr>
              <a:xfrm>
                <a:off x="-72300" y="30809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11"/>
              <p:cNvCxnSpPr/>
              <p:nvPr/>
            </p:nvCxnSpPr>
            <p:spPr>
              <a:xfrm>
                <a:off x="-72300" y="27648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11"/>
              <p:cNvCxnSpPr/>
              <p:nvPr/>
            </p:nvCxnSpPr>
            <p:spPr>
              <a:xfrm>
                <a:off x="-72300" y="24487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11"/>
              <p:cNvCxnSpPr/>
              <p:nvPr/>
            </p:nvCxnSpPr>
            <p:spPr>
              <a:xfrm>
                <a:off x="-72300" y="21326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11"/>
              <p:cNvCxnSpPr/>
              <p:nvPr/>
            </p:nvCxnSpPr>
            <p:spPr>
              <a:xfrm>
                <a:off x="-72300" y="18166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11"/>
              <p:cNvCxnSpPr/>
              <p:nvPr/>
            </p:nvCxnSpPr>
            <p:spPr>
              <a:xfrm>
                <a:off x="-72300" y="15005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11"/>
              <p:cNvCxnSpPr/>
              <p:nvPr/>
            </p:nvCxnSpPr>
            <p:spPr>
              <a:xfrm>
                <a:off x="-72300" y="118446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1"/>
              <p:cNvCxnSpPr/>
              <p:nvPr/>
            </p:nvCxnSpPr>
            <p:spPr>
              <a:xfrm>
                <a:off x="-72300" y="86838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11"/>
              <p:cNvCxnSpPr/>
              <p:nvPr/>
            </p:nvCxnSpPr>
            <p:spPr>
              <a:xfrm>
                <a:off x="-72300" y="5523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11"/>
              <p:cNvCxnSpPr/>
              <p:nvPr/>
            </p:nvCxnSpPr>
            <p:spPr>
              <a:xfrm>
                <a:off x="-72300" y="434521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11"/>
              <p:cNvCxnSpPr/>
              <p:nvPr/>
            </p:nvCxnSpPr>
            <p:spPr>
              <a:xfrm>
                <a:off x="-72300" y="2362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11"/>
              <p:cNvCxnSpPr/>
              <p:nvPr/>
            </p:nvCxnSpPr>
            <p:spPr>
              <a:xfrm>
                <a:off x="-72300" y="4029135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11"/>
              <p:cNvCxnSpPr/>
              <p:nvPr/>
            </p:nvCxnSpPr>
            <p:spPr>
              <a:xfrm>
                <a:off x="-72300" y="-79840"/>
                <a:ext cx="9288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1"/>
              <p:cNvCxnSpPr/>
              <p:nvPr/>
            </p:nvCxnSpPr>
            <p:spPr>
              <a:xfrm flipH="1">
                <a:off x="570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11"/>
              <p:cNvCxnSpPr/>
              <p:nvPr/>
            </p:nvCxnSpPr>
            <p:spPr>
              <a:xfrm flipH="1">
                <a:off x="882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1"/>
              <p:cNvCxnSpPr/>
              <p:nvPr/>
            </p:nvCxnSpPr>
            <p:spPr>
              <a:xfrm flipH="1">
                <a:off x="1193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11"/>
              <p:cNvCxnSpPr/>
              <p:nvPr/>
            </p:nvCxnSpPr>
            <p:spPr>
              <a:xfrm flipH="1">
                <a:off x="1504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11"/>
              <p:cNvCxnSpPr/>
              <p:nvPr/>
            </p:nvCxnSpPr>
            <p:spPr>
              <a:xfrm flipH="1">
                <a:off x="1815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11"/>
              <p:cNvCxnSpPr/>
              <p:nvPr/>
            </p:nvCxnSpPr>
            <p:spPr>
              <a:xfrm flipH="1">
                <a:off x="2126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11"/>
              <p:cNvCxnSpPr/>
              <p:nvPr/>
            </p:nvCxnSpPr>
            <p:spPr>
              <a:xfrm flipH="1">
                <a:off x="2437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11"/>
              <p:cNvCxnSpPr/>
              <p:nvPr/>
            </p:nvCxnSpPr>
            <p:spPr>
              <a:xfrm flipH="1">
                <a:off x="2748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1"/>
              <p:cNvCxnSpPr/>
              <p:nvPr/>
            </p:nvCxnSpPr>
            <p:spPr>
              <a:xfrm flipH="1">
                <a:off x="3059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1"/>
              <p:cNvCxnSpPr/>
              <p:nvPr/>
            </p:nvCxnSpPr>
            <p:spPr>
              <a:xfrm flipH="1">
                <a:off x="3371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1"/>
              <p:cNvCxnSpPr/>
              <p:nvPr/>
            </p:nvCxnSpPr>
            <p:spPr>
              <a:xfrm flipH="1">
                <a:off x="3682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1"/>
              <p:cNvCxnSpPr/>
              <p:nvPr/>
            </p:nvCxnSpPr>
            <p:spPr>
              <a:xfrm flipH="1">
                <a:off x="3993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1"/>
              <p:cNvCxnSpPr/>
              <p:nvPr/>
            </p:nvCxnSpPr>
            <p:spPr>
              <a:xfrm flipH="1">
                <a:off x="4304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1"/>
              <p:cNvCxnSpPr/>
              <p:nvPr/>
            </p:nvCxnSpPr>
            <p:spPr>
              <a:xfrm flipH="1">
                <a:off x="4615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1"/>
              <p:cNvCxnSpPr/>
              <p:nvPr/>
            </p:nvCxnSpPr>
            <p:spPr>
              <a:xfrm flipH="1">
                <a:off x="4926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1"/>
              <p:cNvCxnSpPr/>
              <p:nvPr/>
            </p:nvCxnSpPr>
            <p:spPr>
              <a:xfrm flipH="1">
                <a:off x="5237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1"/>
              <p:cNvCxnSpPr/>
              <p:nvPr/>
            </p:nvCxnSpPr>
            <p:spPr>
              <a:xfrm flipH="1">
                <a:off x="5548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11"/>
              <p:cNvCxnSpPr/>
              <p:nvPr/>
            </p:nvCxnSpPr>
            <p:spPr>
              <a:xfrm flipH="1">
                <a:off x="5860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11"/>
              <p:cNvCxnSpPr/>
              <p:nvPr/>
            </p:nvCxnSpPr>
            <p:spPr>
              <a:xfrm flipH="1">
                <a:off x="6171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11"/>
              <p:cNvCxnSpPr/>
              <p:nvPr/>
            </p:nvCxnSpPr>
            <p:spPr>
              <a:xfrm flipH="1">
                <a:off x="6482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11"/>
              <p:cNvCxnSpPr/>
              <p:nvPr/>
            </p:nvCxnSpPr>
            <p:spPr>
              <a:xfrm flipH="1">
                <a:off x="6793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11"/>
              <p:cNvCxnSpPr/>
              <p:nvPr/>
            </p:nvCxnSpPr>
            <p:spPr>
              <a:xfrm flipH="1">
                <a:off x="71045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11"/>
              <p:cNvCxnSpPr/>
              <p:nvPr/>
            </p:nvCxnSpPr>
            <p:spPr>
              <a:xfrm flipH="1">
                <a:off x="74156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11"/>
              <p:cNvCxnSpPr/>
              <p:nvPr/>
            </p:nvCxnSpPr>
            <p:spPr>
              <a:xfrm flipH="1">
                <a:off x="77267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11"/>
              <p:cNvCxnSpPr/>
              <p:nvPr/>
            </p:nvCxnSpPr>
            <p:spPr>
              <a:xfrm flipH="1">
                <a:off x="80379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11"/>
              <p:cNvCxnSpPr/>
              <p:nvPr/>
            </p:nvCxnSpPr>
            <p:spPr>
              <a:xfrm flipH="1">
                <a:off x="834902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11"/>
              <p:cNvCxnSpPr/>
              <p:nvPr/>
            </p:nvCxnSpPr>
            <p:spPr>
              <a:xfrm flipH="1">
                <a:off x="866015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11"/>
              <p:cNvCxnSpPr/>
              <p:nvPr/>
            </p:nvCxnSpPr>
            <p:spPr>
              <a:xfrm flipH="1">
                <a:off x="8971276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11"/>
              <p:cNvCxnSpPr/>
              <p:nvPr/>
            </p:nvCxnSpPr>
            <p:spPr>
              <a:xfrm flipH="1">
                <a:off x="9282401" y="-12915"/>
                <a:ext cx="12000" cy="53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1" name="Google Shape;551;p11"/>
            <p:cNvSpPr/>
            <p:nvPr/>
          </p:nvSpPr>
          <p:spPr>
            <a:xfrm>
              <a:off x="391750" y="256600"/>
              <a:ext cx="8360400" cy="463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0"/>
          <p:cNvSpPr txBox="1">
            <a:spLocks noGrp="1"/>
          </p:cNvSpPr>
          <p:nvPr>
            <p:ph type="ctrTitle"/>
          </p:nvPr>
        </p:nvSpPr>
        <p:spPr>
          <a:xfrm>
            <a:off x="1116750" y="828375"/>
            <a:ext cx="5200200" cy="27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Seno, cosseno e tangente: introdução</a:t>
            </a:r>
            <a:endParaRPr dirty="0"/>
          </a:p>
        </p:txBody>
      </p:sp>
      <p:sp>
        <p:nvSpPr>
          <p:cNvPr id="775" name="Google Shape;775;p20"/>
          <p:cNvSpPr txBox="1">
            <a:spLocks noGrp="1"/>
          </p:cNvSpPr>
          <p:nvPr>
            <p:ph type="subTitle" idx="1"/>
          </p:nvPr>
        </p:nvSpPr>
        <p:spPr>
          <a:xfrm>
            <a:off x="1116750" y="3652063"/>
            <a:ext cx="4757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Componentes: Davis </a:t>
            </a:r>
            <a:r>
              <a:rPr lang="pt-BR" dirty="0" err="1"/>
              <a:t>Gabryell</a:t>
            </a:r>
            <a:r>
              <a:rPr lang="pt-BR" dirty="0"/>
              <a:t>, </a:t>
            </a:r>
            <a:r>
              <a:rPr lang="pt-BR" dirty="0" err="1"/>
              <a:t>Jadson</a:t>
            </a:r>
            <a:r>
              <a:rPr lang="pt-BR" dirty="0"/>
              <a:t> Guilherme, João Victor, </a:t>
            </a:r>
            <a:r>
              <a:rPr lang="pt-BR" dirty="0" err="1"/>
              <a:t>Judson</a:t>
            </a:r>
            <a:r>
              <a:rPr lang="pt-BR" dirty="0"/>
              <a:t> </a:t>
            </a:r>
            <a:r>
              <a:rPr lang="pt-BR" dirty="0" err="1"/>
              <a:t>Yran</a:t>
            </a:r>
            <a:r>
              <a:rPr lang="pt-BR" dirty="0"/>
              <a:t> e Francisco </a:t>
            </a:r>
            <a:r>
              <a:rPr lang="pt-BR" dirty="0" err="1"/>
              <a:t>Cledson</a:t>
            </a:r>
            <a:r>
              <a:rPr lang="pt-BR" dirty="0"/>
              <a:t>. </a:t>
            </a:r>
            <a:endParaRPr dirty="0"/>
          </a:p>
        </p:txBody>
      </p:sp>
      <p:grpSp>
        <p:nvGrpSpPr>
          <p:cNvPr id="776" name="Google Shape;776;p20"/>
          <p:cNvGrpSpPr/>
          <p:nvPr/>
        </p:nvGrpSpPr>
        <p:grpSpPr>
          <a:xfrm>
            <a:off x="6083999" y="773915"/>
            <a:ext cx="2407512" cy="3632712"/>
            <a:chOff x="6083999" y="773915"/>
            <a:chExt cx="2407512" cy="3632712"/>
          </a:xfrm>
        </p:grpSpPr>
        <p:grpSp>
          <p:nvGrpSpPr>
            <p:cNvPr id="777" name="Google Shape;777;p20"/>
            <p:cNvGrpSpPr/>
            <p:nvPr/>
          </p:nvGrpSpPr>
          <p:grpSpPr>
            <a:xfrm>
              <a:off x="6083999" y="2818187"/>
              <a:ext cx="1040773" cy="1107567"/>
              <a:chOff x="-208300" y="-186350"/>
              <a:chExt cx="1208375" cy="1285925"/>
            </a:xfrm>
          </p:grpSpPr>
          <p:sp>
            <p:nvSpPr>
              <p:cNvPr id="778" name="Google Shape;778;p20"/>
              <p:cNvSpPr/>
              <p:nvPr/>
            </p:nvSpPr>
            <p:spPr>
              <a:xfrm>
                <a:off x="-187475" y="-186350"/>
                <a:ext cx="1186725" cy="1270925"/>
              </a:xfrm>
              <a:custGeom>
                <a:avLst/>
                <a:gdLst/>
                <a:ahLst/>
                <a:cxnLst/>
                <a:rect l="l" t="t" r="r" b="b"/>
                <a:pathLst>
                  <a:path w="47469" h="50837" extrusionOk="0">
                    <a:moveTo>
                      <a:pt x="4237" y="0"/>
                    </a:moveTo>
                    <a:lnTo>
                      <a:pt x="2303" y="1501"/>
                    </a:lnTo>
                    <a:lnTo>
                      <a:pt x="2102" y="5104"/>
                    </a:lnTo>
                    <a:lnTo>
                      <a:pt x="1" y="5104"/>
                    </a:lnTo>
                    <a:lnTo>
                      <a:pt x="39996" y="46834"/>
                    </a:lnTo>
                    <a:lnTo>
                      <a:pt x="41230" y="47301"/>
                    </a:lnTo>
                    <a:lnTo>
                      <a:pt x="41230" y="45333"/>
                    </a:lnTo>
                    <a:lnTo>
                      <a:pt x="42631" y="45633"/>
                    </a:lnTo>
                    <a:lnTo>
                      <a:pt x="42665" y="43765"/>
                    </a:lnTo>
                    <a:lnTo>
                      <a:pt x="47468" y="50837"/>
                    </a:lnTo>
                    <a:lnTo>
                      <a:pt x="47468" y="50837"/>
                    </a:lnTo>
                    <a:lnTo>
                      <a:pt x="44066" y="42030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rgbClr val="000000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759875" y="863525"/>
                <a:ext cx="239375" cy="2344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9376" extrusionOk="0">
                    <a:moveTo>
                      <a:pt x="2359" y="0"/>
                    </a:moveTo>
                    <a:cubicBezTo>
                      <a:pt x="2128" y="0"/>
                      <a:pt x="1" y="1870"/>
                      <a:pt x="1" y="1870"/>
                    </a:cubicBezTo>
                    <a:lnTo>
                      <a:pt x="1268" y="5506"/>
                    </a:lnTo>
                    <a:lnTo>
                      <a:pt x="6172" y="8041"/>
                    </a:lnTo>
                    <a:lnTo>
                      <a:pt x="8707" y="9375"/>
                    </a:lnTo>
                    <a:lnTo>
                      <a:pt x="9574" y="8475"/>
                    </a:lnTo>
                    <a:lnTo>
                      <a:pt x="8273" y="6140"/>
                    </a:lnTo>
                    <a:lnTo>
                      <a:pt x="5338" y="769"/>
                    </a:lnTo>
                    <a:cubicBezTo>
                      <a:pt x="5338" y="769"/>
                      <a:pt x="2436" y="169"/>
                      <a:pt x="2369" y="2"/>
                    </a:cubicBezTo>
                    <a:cubicBezTo>
                      <a:pt x="2366" y="1"/>
                      <a:pt x="2363" y="0"/>
                      <a:pt x="2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>
                <a:off x="-208300" y="-165500"/>
                <a:ext cx="1105800" cy="1180025"/>
              </a:xfrm>
              <a:custGeom>
                <a:avLst/>
                <a:gdLst/>
                <a:ahLst/>
                <a:cxnLst/>
                <a:rect l="l" t="t" r="r" b="b"/>
                <a:pathLst>
                  <a:path w="44232" h="47201" extrusionOk="0">
                    <a:moveTo>
                      <a:pt x="4270" y="0"/>
                    </a:moveTo>
                    <a:lnTo>
                      <a:pt x="3469" y="2102"/>
                    </a:lnTo>
                    <a:lnTo>
                      <a:pt x="1434" y="4437"/>
                    </a:lnTo>
                    <a:lnTo>
                      <a:pt x="0" y="4970"/>
                    </a:lnTo>
                    <a:lnTo>
                      <a:pt x="39995" y="46700"/>
                    </a:lnTo>
                    <a:lnTo>
                      <a:pt x="41229" y="47201"/>
                    </a:lnTo>
                    <a:lnTo>
                      <a:pt x="41229" y="45199"/>
                    </a:lnTo>
                    <a:lnTo>
                      <a:pt x="42597" y="45499"/>
                    </a:lnTo>
                    <a:lnTo>
                      <a:pt x="42664" y="43631"/>
                    </a:lnTo>
                    <a:lnTo>
                      <a:pt x="44232" y="44032"/>
                    </a:lnTo>
                    <a:lnTo>
                      <a:pt x="44065" y="41930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>
                <a:off x="-207475" y="-165500"/>
                <a:ext cx="105925" cy="124275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971" extrusionOk="0">
                    <a:moveTo>
                      <a:pt x="4237" y="0"/>
                    </a:moveTo>
                    <a:lnTo>
                      <a:pt x="2769" y="1034"/>
                    </a:lnTo>
                    <a:lnTo>
                      <a:pt x="1034" y="3036"/>
                    </a:lnTo>
                    <a:lnTo>
                      <a:pt x="0" y="4970"/>
                    </a:lnTo>
                    <a:lnTo>
                      <a:pt x="1401" y="4437"/>
                    </a:lnTo>
                    <a:lnTo>
                      <a:pt x="3436" y="2102"/>
                    </a:lnTo>
                    <a:lnTo>
                      <a:pt x="42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>
                <a:off x="-177450" y="-128175"/>
                <a:ext cx="49225" cy="5377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151" extrusionOk="0">
                    <a:moveTo>
                      <a:pt x="1853" y="0"/>
                    </a:moveTo>
                    <a:cubicBezTo>
                      <a:pt x="1762" y="0"/>
                      <a:pt x="1329" y="358"/>
                      <a:pt x="868" y="942"/>
                    </a:cubicBezTo>
                    <a:cubicBezTo>
                      <a:pt x="367" y="1509"/>
                      <a:pt x="0" y="2043"/>
                      <a:pt x="67" y="2143"/>
                    </a:cubicBezTo>
                    <a:cubicBezTo>
                      <a:pt x="72" y="2148"/>
                      <a:pt x="79" y="2150"/>
                      <a:pt x="88" y="2150"/>
                    </a:cubicBezTo>
                    <a:cubicBezTo>
                      <a:pt x="202" y="2150"/>
                      <a:pt x="635" y="1766"/>
                      <a:pt x="1068" y="1209"/>
                    </a:cubicBezTo>
                    <a:cubicBezTo>
                      <a:pt x="1568" y="642"/>
                      <a:pt x="1968" y="108"/>
                      <a:pt x="1868" y="8"/>
                    </a:cubicBezTo>
                    <a:cubicBezTo>
                      <a:pt x="1866" y="3"/>
                      <a:pt x="1860" y="0"/>
                      <a:pt x="18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>
                <a:off x="924175" y="1017825"/>
                <a:ext cx="75900" cy="81750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270" extrusionOk="0">
                    <a:moveTo>
                      <a:pt x="1668" y="1"/>
                    </a:moveTo>
                    <a:cubicBezTo>
                      <a:pt x="1334" y="1569"/>
                      <a:pt x="0" y="2169"/>
                      <a:pt x="0" y="2169"/>
                    </a:cubicBezTo>
                    <a:lnTo>
                      <a:pt x="2102" y="3270"/>
                    </a:lnTo>
                    <a:cubicBezTo>
                      <a:pt x="3036" y="3037"/>
                      <a:pt x="2969" y="2336"/>
                      <a:pt x="2969" y="2336"/>
                    </a:cubicBezTo>
                    <a:lnTo>
                      <a:pt x="16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0"/>
              <p:cNvSpPr/>
              <p:nvPr/>
            </p:nvSpPr>
            <p:spPr>
              <a:xfrm>
                <a:off x="394625" y="525825"/>
                <a:ext cx="411150" cy="442000"/>
              </a:xfrm>
              <a:custGeom>
                <a:avLst/>
                <a:gdLst/>
                <a:ahLst/>
                <a:cxnLst/>
                <a:rect l="l" t="t" r="r" b="b"/>
                <a:pathLst>
                  <a:path w="16446" h="17680" extrusionOk="0">
                    <a:moveTo>
                      <a:pt x="0" y="0"/>
                    </a:moveTo>
                    <a:lnTo>
                      <a:pt x="4003" y="4503"/>
                    </a:lnTo>
                    <a:lnTo>
                      <a:pt x="8106" y="8973"/>
                    </a:lnTo>
                    <a:lnTo>
                      <a:pt x="12209" y="13343"/>
                    </a:lnTo>
                    <a:cubicBezTo>
                      <a:pt x="13643" y="14811"/>
                      <a:pt x="15011" y="16245"/>
                      <a:pt x="16445" y="17680"/>
                    </a:cubicBezTo>
                    <a:lnTo>
                      <a:pt x="12442" y="13176"/>
                    </a:lnTo>
                    <a:lnTo>
                      <a:pt x="8340" y="8706"/>
                    </a:lnTo>
                    <a:lnTo>
                      <a:pt x="4203" y="4337"/>
                    </a:lnTo>
                    <a:cubicBezTo>
                      <a:pt x="2802" y="2869"/>
                      <a:pt x="1435" y="1435"/>
                      <a:pt x="0" y="0"/>
                    </a:cubicBezTo>
                    <a:close/>
                  </a:path>
                </a:pathLst>
              </a:custGeom>
              <a:solidFill>
                <a:srgbClr val="F8F7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0"/>
              <p:cNvSpPr/>
              <p:nvPr/>
            </p:nvSpPr>
            <p:spPr>
              <a:xfrm>
                <a:off x="135275" y="242275"/>
                <a:ext cx="212675" cy="229375"/>
              </a:xfrm>
              <a:custGeom>
                <a:avLst/>
                <a:gdLst/>
                <a:ahLst/>
                <a:cxnLst/>
                <a:rect l="l" t="t" r="r" b="b"/>
                <a:pathLst>
                  <a:path w="8507" h="9175" extrusionOk="0">
                    <a:moveTo>
                      <a:pt x="0" y="1"/>
                    </a:moveTo>
                    <a:cubicBezTo>
                      <a:pt x="667" y="801"/>
                      <a:pt x="1334" y="1569"/>
                      <a:pt x="2035" y="2369"/>
                    </a:cubicBezTo>
                    <a:cubicBezTo>
                      <a:pt x="2702" y="3170"/>
                      <a:pt x="3403" y="3904"/>
                      <a:pt x="4136" y="4704"/>
                    </a:cubicBezTo>
                    <a:cubicBezTo>
                      <a:pt x="4870" y="5471"/>
                      <a:pt x="5537" y="6205"/>
                      <a:pt x="6305" y="6972"/>
                    </a:cubicBezTo>
                    <a:cubicBezTo>
                      <a:pt x="7005" y="7706"/>
                      <a:pt x="7739" y="8474"/>
                      <a:pt x="8506" y="9174"/>
                    </a:cubicBezTo>
                    <a:cubicBezTo>
                      <a:pt x="7839" y="8373"/>
                      <a:pt x="7172" y="7606"/>
                      <a:pt x="6471" y="6806"/>
                    </a:cubicBezTo>
                    <a:cubicBezTo>
                      <a:pt x="5804" y="6005"/>
                      <a:pt x="5070" y="5238"/>
                      <a:pt x="4370" y="4471"/>
                    </a:cubicBezTo>
                    <a:cubicBezTo>
                      <a:pt x="3636" y="3703"/>
                      <a:pt x="2902" y="2970"/>
                      <a:pt x="2202" y="2202"/>
                    </a:cubicBezTo>
                    <a:cubicBezTo>
                      <a:pt x="1501" y="1469"/>
                      <a:pt x="734" y="701"/>
                      <a:pt x="0" y="1"/>
                    </a:cubicBezTo>
                    <a:close/>
                  </a:path>
                </a:pathLst>
              </a:custGeom>
              <a:solidFill>
                <a:srgbClr val="F8F7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20"/>
            <p:cNvGrpSpPr/>
            <p:nvPr/>
          </p:nvGrpSpPr>
          <p:grpSpPr>
            <a:xfrm rot="372014">
              <a:off x="6646546" y="773915"/>
              <a:ext cx="1844965" cy="1950326"/>
              <a:chOff x="-4579775" y="225600"/>
              <a:chExt cx="2000625" cy="2114875"/>
            </a:xfrm>
          </p:grpSpPr>
          <p:sp>
            <p:nvSpPr>
              <p:cNvPr id="787" name="Google Shape;787;p20"/>
              <p:cNvSpPr/>
              <p:nvPr/>
            </p:nvSpPr>
            <p:spPr>
              <a:xfrm>
                <a:off x="-4579775" y="225600"/>
                <a:ext cx="1999800" cy="2079850"/>
              </a:xfrm>
              <a:custGeom>
                <a:avLst/>
                <a:gdLst/>
                <a:ahLst/>
                <a:cxnLst/>
                <a:rect l="l" t="t" r="r" b="b"/>
                <a:pathLst>
                  <a:path w="79992" h="83194" extrusionOk="0">
                    <a:moveTo>
                      <a:pt x="61411" y="16379"/>
                    </a:moveTo>
                    <a:lnTo>
                      <a:pt x="35560" y="66348"/>
                    </a:lnTo>
                    <a:lnTo>
                      <a:pt x="15012" y="36460"/>
                    </a:lnTo>
                    <a:lnTo>
                      <a:pt x="61411" y="16379"/>
                    </a:lnTo>
                    <a:close/>
                    <a:moveTo>
                      <a:pt x="79224" y="1"/>
                    </a:moveTo>
                    <a:lnTo>
                      <a:pt x="1" y="30956"/>
                    </a:lnTo>
                    <a:lnTo>
                      <a:pt x="1" y="32657"/>
                    </a:lnTo>
                    <a:lnTo>
                      <a:pt x="37795" y="83194"/>
                    </a:lnTo>
                    <a:lnTo>
                      <a:pt x="79991" y="835"/>
                    </a:lnTo>
                    <a:lnTo>
                      <a:pt x="79224" y="1"/>
                    </a:lnTo>
                    <a:close/>
                  </a:path>
                </a:pathLst>
              </a:custGeom>
              <a:solidFill>
                <a:srgbClr val="000000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0"/>
              <p:cNvSpPr/>
              <p:nvPr/>
            </p:nvSpPr>
            <p:spPr>
              <a:xfrm>
                <a:off x="-4578925" y="246450"/>
                <a:ext cx="1999775" cy="2094025"/>
              </a:xfrm>
              <a:custGeom>
                <a:avLst/>
                <a:gdLst/>
                <a:ahLst/>
                <a:cxnLst/>
                <a:rect l="l" t="t" r="r" b="b"/>
                <a:pathLst>
                  <a:path w="79991" h="83761" extrusionOk="0">
                    <a:moveTo>
                      <a:pt x="61344" y="17546"/>
                    </a:moveTo>
                    <a:lnTo>
                      <a:pt x="36126" y="66081"/>
                    </a:lnTo>
                    <a:lnTo>
                      <a:pt x="15778" y="36860"/>
                    </a:lnTo>
                    <a:lnTo>
                      <a:pt x="61344" y="17546"/>
                    </a:lnTo>
                    <a:close/>
                    <a:moveTo>
                      <a:pt x="79991" y="1"/>
                    </a:moveTo>
                    <a:lnTo>
                      <a:pt x="0" y="31757"/>
                    </a:lnTo>
                    <a:lnTo>
                      <a:pt x="37861" y="83761"/>
                    </a:lnTo>
                    <a:lnTo>
                      <a:pt x="799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0"/>
              <p:cNvSpPr/>
              <p:nvPr/>
            </p:nvSpPr>
            <p:spPr>
              <a:xfrm>
                <a:off x="-2680075" y="287325"/>
                <a:ext cx="217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135" fill="none" extrusionOk="0">
                    <a:moveTo>
                      <a:pt x="868" y="213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0"/>
              <p:cNvSpPr/>
              <p:nvPr/>
            </p:nvSpPr>
            <p:spPr>
              <a:xfrm>
                <a:off x="-2752625" y="316500"/>
                <a:ext cx="20875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69" fill="none" extrusionOk="0">
                    <a:moveTo>
                      <a:pt x="834" y="206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-2829350" y="346525"/>
                <a:ext cx="217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136" fill="none" extrusionOk="0">
                    <a:moveTo>
                      <a:pt x="1" y="0"/>
                    </a:moveTo>
                    <a:lnTo>
                      <a:pt x="868" y="2135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-2901075" y="375700"/>
                <a:ext cx="20875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103" fill="none" extrusionOk="0">
                    <a:moveTo>
                      <a:pt x="835" y="210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-2979450" y="405725"/>
                <a:ext cx="217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136" fill="none" extrusionOk="0">
                    <a:moveTo>
                      <a:pt x="868" y="2136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0"/>
              <p:cNvSpPr/>
              <p:nvPr/>
            </p:nvSpPr>
            <p:spPr>
              <a:xfrm>
                <a:off x="-3053675" y="434925"/>
                <a:ext cx="217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136" fill="none" extrusionOk="0">
                    <a:moveTo>
                      <a:pt x="868" y="213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0"/>
              <p:cNvSpPr/>
              <p:nvPr/>
            </p:nvSpPr>
            <p:spPr>
              <a:xfrm>
                <a:off x="-3132075" y="466600"/>
                <a:ext cx="2255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136" fill="none" extrusionOk="0">
                    <a:moveTo>
                      <a:pt x="902" y="2136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0"/>
              <p:cNvSpPr/>
              <p:nvPr/>
            </p:nvSpPr>
            <p:spPr>
              <a:xfrm>
                <a:off x="-3205450" y="494975"/>
                <a:ext cx="217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102" fill="none" extrusionOk="0">
                    <a:moveTo>
                      <a:pt x="868" y="210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0"/>
              <p:cNvSpPr/>
              <p:nvPr/>
            </p:nvSpPr>
            <p:spPr>
              <a:xfrm>
                <a:off x="-3278825" y="524975"/>
                <a:ext cx="2085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2103" fill="none" extrusionOk="0">
                    <a:moveTo>
                      <a:pt x="834" y="210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0"/>
              <p:cNvSpPr/>
              <p:nvPr/>
            </p:nvSpPr>
            <p:spPr>
              <a:xfrm>
                <a:off x="-3353900" y="555000"/>
                <a:ext cx="2255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136" fill="none" extrusionOk="0">
                    <a:moveTo>
                      <a:pt x="902" y="2136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0"/>
              <p:cNvSpPr/>
              <p:nvPr/>
            </p:nvSpPr>
            <p:spPr>
              <a:xfrm>
                <a:off x="-3429775" y="586700"/>
                <a:ext cx="20875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102" fill="none" extrusionOk="0">
                    <a:moveTo>
                      <a:pt x="834" y="210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0"/>
              <p:cNvSpPr/>
              <p:nvPr/>
            </p:nvSpPr>
            <p:spPr>
              <a:xfrm>
                <a:off x="-3503175" y="615875"/>
                <a:ext cx="22550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069" fill="none" extrusionOk="0">
                    <a:moveTo>
                      <a:pt x="902" y="2069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0"/>
              <p:cNvSpPr/>
              <p:nvPr/>
            </p:nvSpPr>
            <p:spPr>
              <a:xfrm>
                <a:off x="-3580725" y="645900"/>
                <a:ext cx="21700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136" fill="none" extrusionOk="0">
                    <a:moveTo>
                      <a:pt x="868" y="2136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0"/>
              <p:cNvSpPr/>
              <p:nvPr/>
            </p:nvSpPr>
            <p:spPr>
              <a:xfrm>
                <a:off x="-3654100" y="675100"/>
                <a:ext cx="20875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69" fill="none" extrusionOk="0">
                    <a:moveTo>
                      <a:pt x="834" y="206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>
                <a:off x="-3732500" y="705950"/>
                <a:ext cx="20875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136" fill="none" extrusionOk="0">
                    <a:moveTo>
                      <a:pt x="835" y="2135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0"/>
              <p:cNvSpPr/>
              <p:nvPr/>
            </p:nvSpPr>
            <p:spPr>
              <a:xfrm>
                <a:off x="-3805875" y="734300"/>
                <a:ext cx="20875" cy="517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2069" fill="none" extrusionOk="0">
                    <a:moveTo>
                      <a:pt x="834" y="206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-3880100" y="764325"/>
                <a:ext cx="217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102" fill="none" extrusionOk="0">
                    <a:moveTo>
                      <a:pt x="868" y="2102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-3952650" y="793500"/>
                <a:ext cx="2170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103" fill="none" extrusionOk="0">
                    <a:moveTo>
                      <a:pt x="868" y="210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-4028550" y="821025"/>
                <a:ext cx="233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2303" fill="none" extrusionOk="0">
                    <a:moveTo>
                      <a:pt x="935" y="2302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-4101100" y="850225"/>
                <a:ext cx="23375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2269" fill="none" extrusionOk="0">
                    <a:moveTo>
                      <a:pt x="935" y="2268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-4178650" y="880250"/>
                <a:ext cx="2255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302" fill="none" extrusionOk="0">
                    <a:moveTo>
                      <a:pt x="901" y="2302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-4254525" y="912750"/>
                <a:ext cx="25025" cy="542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170" fill="none" extrusionOk="0">
                    <a:moveTo>
                      <a:pt x="1001" y="2169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0"/>
              <p:cNvSpPr/>
              <p:nvPr/>
            </p:nvSpPr>
            <p:spPr>
              <a:xfrm>
                <a:off x="-4329575" y="942775"/>
                <a:ext cx="217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203" fill="none" extrusionOk="0">
                    <a:moveTo>
                      <a:pt x="867" y="2202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0"/>
              <p:cNvSpPr/>
              <p:nvPr/>
            </p:nvSpPr>
            <p:spPr>
              <a:xfrm>
                <a:off x="-4402975" y="971125"/>
                <a:ext cx="217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2203" fill="none" extrusionOk="0">
                    <a:moveTo>
                      <a:pt x="868" y="2203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0"/>
              <p:cNvSpPr/>
              <p:nvPr/>
            </p:nvSpPr>
            <p:spPr>
              <a:xfrm>
                <a:off x="-4478025" y="1002000"/>
                <a:ext cx="225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2169" fill="none" extrusionOk="0">
                    <a:moveTo>
                      <a:pt x="901" y="2168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061937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0"/>
              <p:cNvSpPr/>
              <p:nvPr/>
            </p:nvSpPr>
            <p:spPr>
              <a:xfrm>
                <a:off x="-3579050" y="1346400"/>
                <a:ext cx="413650" cy="820625"/>
              </a:xfrm>
              <a:custGeom>
                <a:avLst/>
                <a:gdLst/>
                <a:ahLst/>
                <a:cxnLst/>
                <a:rect l="l" t="t" r="r" b="b"/>
                <a:pathLst>
                  <a:path w="16546" h="32825" extrusionOk="0">
                    <a:moveTo>
                      <a:pt x="16546" y="1"/>
                    </a:moveTo>
                    <a:lnTo>
                      <a:pt x="14444" y="4070"/>
                    </a:lnTo>
                    <a:lnTo>
                      <a:pt x="12309" y="8140"/>
                    </a:lnTo>
                    <a:lnTo>
                      <a:pt x="8140" y="16346"/>
                    </a:lnTo>
                    <a:lnTo>
                      <a:pt x="4037" y="24552"/>
                    </a:lnTo>
                    <a:lnTo>
                      <a:pt x="2002" y="28688"/>
                    </a:lnTo>
                    <a:lnTo>
                      <a:pt x="0" y="32824"/>
                    </a:lnTo>
                    <a:lnTo>
                      <a:pt x="2135" y="28755"/>
                    </a:lnTo>
                    <a:lnTo>
                      <a:pt x="4270" y="24685"/>
                    </a:lnTo>
                    <a:lnTo>
                      <a:pt x="8440" y="16479"/>
                    </a:lnTo>
                    <a:lnTo>
                      <a:pt x="12543" y="8240"/>
                    </a:lnTo>
                    <a:lnTo>
                      <a:pt x="14544" y="4137"/>
                    </a:lnTo>
                    <a:lnTo>
                      <a:pt x="165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-4176975" y="882750"/>
                <a:ext cx="573775" cy="248525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9941" extrusionOk="0">
                    <a:moveTo>
                      <a:pt x="22950" y="0"/>
                    </a:moveTo>
                    <a:lnTo>
                      <a:pt x="22950" y="0"/>
                    </a:lnTo>
                    <a:cubicBezTo>
                      <a:pt x="21015" y="734"/>
                      <a:pt x="19081" y="1535"/>
                      <a:pt x="17146" y="2335"/>
                    </a:cubicBezTo>
                    <a:lnTo>
                      <a:pt x="11375" y="4770"/>
                    </a:lnTo>
                    <a:lnTo>
                      <a:pt x="5671" y="7339"/>
                    </a:lnTo>
                    <a:cubicBezTo>
                      <a:pt x="3803" y="8206"/>
                      <a:pt x="1868" y="9040"/>
                      <a:pt x="0" y="9941"/>
                    </a:cubicBezTo>
                    <a:cubicBezTo>
                      <a:pt x="1935" y="9207"/>
                      <a:pt x="3870" y="8373"/>
                      <a:pt x="5771" y="7572"/>
                    </a:cubicBezTo>
                    <a:lnTo>
                      <a:pt x="11575" y="5137"/>
                    </a:lnTo>
                    <a:lnTo>
                      <a:pt x="17279" y="2602"/>
                    </a:lnTo>
                    <a:cubicBezTo>
                      <a:pt x="19181" y="1735"/>
                      <a:pt x="21082" y="901"/>
                      <a:pt x="22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-3930125" y="1587400"/>
                <a:ext cx="234350" cy="327775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13111" extrusionOk="0">
                    <a:moveTo>
                      <a:pt x="0" y="1"/>
                    </a:moveTo>
                    <a:lnTo>
                      <a:pt x="2235" y="3370"/>
                    </a:lnTo>
                    <a:cubicBezTo>
                      <a:pt x="3002" y="4437"/>
                      <a:pt x="3803" y="5538"/>
                      <a:pt x="4537" y="6672"/>
                    </a:cubicBezTo>
                    <a:lnTo>
                      <a:pt x="6905" y="9908"/>
                    </a:lnTo>
                    <a:cubicBezTo>
                      <a:pt x="7739" y="11009"/>
                      <a:pt x="8540" y="12076"/>
                      <a:pt x="9373" y="13110"/>
                    </a:cubicBezTo>
                    <a:cubicBezTo>
                      <a:pt x="8640" y="11943"/>
                      <a:pt x="7872" y="10875"/>
                      <a:pt x="7139" y="9741"/>
                    </a:cubicBezTo>
                    <a:cubicBezTo>
                      <a:pt x="6371" y="8674"/>
                      <a:pt x="5571" y="7540"/>
                      <a:pt x="4837" y="6439"/>
                    </a:cubicBezTo>
                    <a:lnTo>
                      <a:pt x="2469" y="3203"/>
                    </a:lnTo>
                    <a:cubicBezTo>
                      <a:pt x="1635" y="2102"/>
                      <a:pt x="834" y="1035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-4182825" y="1154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dk1"/>
              </a:solidFill>
              <a:ln w="5850" cap="flat" cmpd="sng">
                <a:solidFill>
                  <a:srgbClr val="F8F7F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0"/>
              <p:cNvSpPr/>
              <p:nvPr/>
            </p:nvSpPr>
            <p:spPr>
              <a:xfrm>
                <a:off x="-3355550" y="712625"/>
                <a:ext cx="17265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2836" extrusionOk="0">
                    <a:moveTo>
                      <a:pt x="6905" y="0"/>
                    </a:moveTo>
                    <a:lnTo>
                      <a:pt x="6905" y="0"/>
                    </a:lnTo>
                    <a:cubicBezTo>
                      <a:pt x="6271" y="167"/>
                      <a:pt x="5704" y="367"/>
                      <a:pt x="5104" y="567"/>
                    </a:cubicBezTo>
                    <a:cubicBezTo>
                      <a:pt x="4537" y="801"/>
                      <a:pt x="3936" y="1001"/>
                      <a:pt x="3369" y="1234"/>
                    </a:cubicBezTo>
                    <a:cubicBezTo>
                      <a:pt x="2769" y="1501"/>
                      <a:pt x="2235" y="1735"/>
                      <a:pt x="1668" y="2002"/>
                    </a:cubicBezTo>
                    <a:cubicBezTo>
                      <a:pt x="1101" y="2235"/>
                      <a:pt x="534" y="2535"/>
                      <a:pt x="0" y="2836"/>
                    </a:cubicBezTo>
                    <a:cubicBezTo>
                      <a:pt x="601" y="2669"/>
                      <a:pt x="1201" y="2469"/>
                      <a:pt x="1768" y="2235"/>
                    </a:cubicBezTo>
                    <a:cubicBezTo>
                      <a:pt x="2369" y="2035"/>
                      <a:pt x="2936" y="1835"/>
                      <a:pt x="3536" y="1568"/>
                    </a:cubicBezTo>
                    <a:cubicBezTo>
                      <a:pt x="4103" y="1335"/>
                      <a:pt x="4670" y="1068"/>
                      <a:pt x="5237" y="834"/>
                    </a:cubicBezTo>
                    <a:cubicBezTo>
                      <a:pt x="5771" y="567"/>
                      <a:pt x="6371" y="300"/>
                      <a:pt x="69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20"/>
            <p:cNvGrpSpPr/>
            <p:nvPr/>
          </p:nvGrpSpPr>
          <p:grpSpPr>
            <a:xfrm flipH="1">
              <a:off x="7659930" y="3710832"/>
              <a:ext cx="503281" cy="695795"/>
              <a:chOff x="6951800" y="1577400"/>
              <a:chExt cx="514550" cy="711375"/>
            </a:xfrm>
          </p:grpSpPr>
          <p:sp>
            <p:nvSpPr>
              <p:cNvPr id="828" name="Google Shape;828;p20"/>
              <p:cNvSpPr/>
              <p:nvPr/>
            </p:nvSpPr>
            <p:spPr>
              <a:xfrm>
                <a:off x="7149450" y="1774200"/>
                <a:ext cx="316900" cy="514575"/>
              </a:xfrm>
              <a:custGeom>
                <a:avLst/>
                <a:gdLst/>
                <a:ahLst/>
                <a:cxnLst/>
                <a:rect l="l" t="t" r="r" b="b"/>
                <a:pathLst>
                  <a:path w="12676" h="2058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01" y="1769"/>
                      <a:pt x="2002" y="3503"/>
                      <a:pt x="3069" y="5238"/>
                    </a:cubicBezTo>
                    <a:lnTo>
                      <a:pt x="6171" y="10408"/>
                    </a:lnTo>
                    <a:lnTo>
                      <a:pt x="9407" y="15545"/>
                    </a:lnTo>
                    <a:cubicBezTo>
                      <a:pt x="10474" y="17213"/>
                      <a:pt x="11575" y="18915"/>
                      <a:pt x="12676" y="20582"/>
                    </a:cubicBezTo>
                    <a:cubicBezTo>
                      <a:pt x="11675" y="18814"/>
                      <a:pt x="10641" y="17113"/>
                      <a:pt x="9640" y="15379"/>
                    </a:cubicBezTo>
                    <a:lnTo>
                      <a:pt x="6505" y="10208"/>
                    </a:lnTo>
                    <a:lnTo>
                      <a:pt x="3303" y="5071"/>
                    </a:lnTo>
                    <a:cubicBezTo>
                      <a:pt x="2235" y="3403"/>
                      <a:pt x="1134" y="1669"/>
                      <a:pt x="0" y="1"/>
                    </a:cubicBezTo>
                    <a:close/>
                  </a:path>
                </a:pathLst>
              </a:custGeom>
              <a:solidFill>
                <a:srgbClr val="F8F7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0"/>
              <p:cNvSpPr/>
              <p:nvPr/>
            </p:nvSpPr>
            <p:spPr>
              <a:xfrm>
                <a:off x="6951800" y="1577400"/>
                <a:ext cx="164300" cy="265225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060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501" y="935"/>
                      <a:pt x="1001" y="1802"/>
                      <a:pt x="1535" y="2736"/>
                    </a:cubicBezTo>
                    <a:cubicBezTo>
                      <a:pt x="2069" y="3603"/>
                      <a:pt x="2636" y="4504"/>
                      <a:pt x="3170" y="5405"/>
                    </a:cubicBezTo>
                    <a:cubicBezTo>
                      <a:pt x="3703" y="6272"/>
                      <a:pt x="4237" y="7139"/>
                      <a:pt x="4837" y="8006"/>
                    </a:cubicBezTo>
                    <a:cubicBezTo>
                      <a:pt x="5404" y="8907"/>
                      <a:pt x="5972" y="9774"/>
                      <a:pt x="6572" y="10608"/>
                    </a:cubicBezTo>
                    <a:cubicBezTo>
                      <a:pt x="6072" y="9641"/>
                      <a:pt x="5571" y="8774"/>
                      <a:pt x="5038" y="7906"/>
                    </a:cubicBezTo>
                    <a:cubicBezTo>
                      <a:pt x="4504" y="7006"/>
                      <a:pt x="3937" y="6105"/>
                      <a:pt x="3403" y="5238"/>
                    </a:cubicBezTo>
                    <a:cubicBezTo>
                      <a:pt x="2869" y="4337"/>
                      <a:pt x="2336" y="3470"/>
                      <a:pt x="1735" y="2603"/>
                    </a:cubicBezTo>
                    <a:cubicBezTo>
                      <a:pt x="1168" y="1735"/>
                      <a:pt x="601" y="835"/>
                      <a:pt x="1" y="1"/>
                    </a:cubicBezTo>
                    <a:close/>
                  </a:path>
                </a:pathLst>
              </a:custGeom>
              <a:solidFill>
                <a:srgbClr val="F8F7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1349;p33">
            <a:extLst>
              <a:ext uri="{FF2B5EF4-FFF2-40B4-BE49-F238E27FC236}">
                <a16:creationId xmlns:a16="http://schemas.microsoft.com/office/drawing/2014/main" id="{26E9C678-02DA-4BB3-9A71-B85899F05EEA}"/>
              </a:ext>
            </a:extLst>
          </p:cNvPr>
          <p:cNvGrpSpPr/>
          <p:nvPr/>
        </p:nvGrpSpPr>
        <p:grpSpPr>
          <a:xfrm>
            <a:off x="6942281" y="2665379"/>
            <a:ext cx="1392673" cy="823678"/>
            <a:chOff x="8807300" y="3989975"/>
            <a:chExt cx="1947250" cy="1151675"/>
          </a:xfrm>
        </p:grpSpPr>
        <p:sp>
          <p:nvSpPr>
            <p:cNvPr id="61" name="Google Shape;1350;p33">
              <a:extLst>
                <a:ext uri="{FF2B5EF4-FFF2-40B4-BE49-F238E27FC236}">
                  <a16:creationId xmlns:a16="http://schemas.microsoft.com/office/drawing/2014/main" id="{8AE1344D-801C-4556-A1AF-292C37F91922}"/>
                </a:ext>
              </a:extLst>
            </p:cNvPr>
            <p:cNvSpPr/>
            <p:nvPr/>
          </p:nvSpPr>
          <p:spPr>
            <a:xfrm>
              <a:off x="8944900" y="4050850"/>
              <a:ext cx="1809650" cy="1090800"/>
            </a:xfrm>
            <a:custGeom>
              <a:avLst/>
              <a:gdLst/>
              <a:ahLst/>
              <a:cxnLst/>
              <a:rect l="l" t="t" r="r" b="b"/>
              <a:pathLst>
                <a:path w="72386" h="43632" extrusionOk="0">
                  <a:moveTo>
                    <a:pt x="65845" y="2655"/>
                  </a:moveTo>
                  <a:cubicBezTo>
                    <a:pt x="65977" y="2655"/>
                    <a:pt x="66112" y="2670"/>
                    <a:pt x="66248" y="2702"/>
                  </a:cubicBezTo>
                  <a:cubicBezTo>
                    <a:pt x="67248" y="2869"/>
                    <a:pt x="67915" y="3803"/>
                    <a:pt x="67715" y="4804"/>
                  </a:cubicBezTo>
                  <a:cubicBezTo>
                    <a:pt x="67568" y="5684"/>
                    <a:pt x="66801" y="6307"/>
                    <a:pt x="65937" y="6307"/>
                  </a:cubicBezTo>
                  <a:cubicBezTo>
                    <a:pt x="65820" y="6307"/>
                    <a:pt x="65700" y="6295"/>
                    <a:pt x="65580" y="6271"/>
                  </a:cubicBezTo>
                  <a:cubicBezTo>
                    <a:pt x="64580" y="6071"/>
                    <a:pt x="63913" y="5104"/>
                    <a:pt x="64113" y="4136"/>
                  </a:cubicBezTo>
                  <a:cubicBezTo>
                    <a:pt x="64257" y="3271"/>
                    <a:pt x="65000" y="2655"/>
                    <a:pt x="65845" y="2655"/>
                  </a:cubicBezTo>
                  <a:close/>
                  <a:moveTo>
                    <a:pt x="65747" y="0"/>
                  </a:moveTo>
                  <a:lnTo>
                    <a:pt x="0" y="42898"/>
                  </a:lnTo>
                  <a:lnTo>
                    <a:pt x="734" y="43631"/>
                  </a:lnTo>
                  <a:lnTo>
                    <a:pt x="72385" y="8940"/>
                  </a:lnTo>
                  <a:lnTo>
                    <a:pt x="72252" y="7372"/>
                  </a:lnTo>
                  <a:lnTo>
                    <a:pt x="65747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51;p33">
              <a:extLst>
                <a:ext uri="{FF2B5EF4-FFF2-40B4-BE49-F238E27FC236}">
                  <a16:creationId xmlns:a16="http://schemas.microsoft.com/office/drawing/2014/main" id="{C4333AAE-EA62-48E7-AE34-ABF316B1DB96}"/>
                </a:ext>
              </a:extLst>
            </p:cNvPr>
            <p:cNvSpPr/>
            <p:nvPr/>
          </p:nvSpPr>
          <p:spPr>
            <a:xfrm>
              <a:off x="8807300" y="3989975"/>
              <a:ext cx="1943900" cy="1133325"/>
            </a:xfrm>
            <a:custGeom>
              <a:avLst/>
              <a:gdLst/>
              <a:ahLst/>
              <a:cxnLst/>
              <a:rect l="l" t="t" r="r" b="b"/>
              <a:pathLst>
                <a:path w="77756" h="45333" extrusionOk="0">
                  <a:moveTo>
                    <a:pt x="70948" y="4256"/>
                  </a:moveTo>
                  <a:cubicBezTo>
                    <a:pt x="71081" y="4256"/>
                    <a:pt x="71216" y="4272"/>
                    <a:pt x="71351" y="4303"/>
                  </a:cubicBezTo>
                  <a:cubicBezTo>
                    <a:pt x="72352" y="4470"/>
                    <a:pt x="73019" y="5404"/>
                    <a:pt x="72786" y="6405"/>
                  </a:cubicBezTo>
                  <a:cubicBezTo>
                    <a:pt x="72639" y="7286"/>
                    <a:pt x="71898" y="7908"/>
                    <a:pt x="71040" y="7908"/>
                  </a:cubicBezTo>
                  <a:cubicBezTo>
                    <a:pt x="70923" y="7908"/>
                    <a:pt x="70804" y="7896"/>
                    <a:pt x="70684" y="7872"/>
                  </a:cubicBezTo>
                  <a:cubicBezTo>
                    <a:pt x="69683" y="7706"/>
                    <a:pt x="69016" y="6738"/>
                    <a:pt x="69216" y="5738"/>
                  </a:cubicBezTo>
                  <a:cubicBezTo>
                    <a:pt x="69361" y="4872"/>
                    <a:pt x="70103" y="4256"/>
                    <a:pt x="70948" y="4256"/>
                  </a:cubicBezTo>
                  <a:close/>
                  <a:moveTo>
                    <a:pt x="71985" y="0"/>
                  </a:moveTo>
                  <a:lnTo>
                    <a:pt x="0" y="34992"/>
                  </a:lnTo>
                  <a:lnTo>
                    <a:pt x="5504" y="45333"/>
                  </a:lnTo>
                  <a:lnTo>
                    <a:pt x="77756" y="9807"/>
                  </a:lnTo>
                  <a:lnTo>
                    <a:pt x="71985" y="0"/>
                  </a:lnTo>
                  <a:close/>
                </a:path>
              </a:pathLst>
            </a:custGeom>
            <a:solidFill>
              <a:srgbClr val="01B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52;p33">
              <a:extLst>
                <a:ext uri="{FF2B5EF4-FFF2-40B4-BE49-F238E27FC236}">
                  <a16:creationId xmlns:a16="http://schemas.microsoft.com/office/drawing/2014/main" id="{6C8477E7-37AA-4F06-B378-F17C2976980B}"/>
                </a:ext>
              </a:extLst>
            </p:cNvPr>
            <p:cNvSpPr/>
            <p:nvPr/>
          </p:nvSpPr>
          <p:spPr>
            <a:xfrm>
              <a:off x="9010775" y="5030700"/>
              <a:ext cx="23375" cy="48400"/>
            </a:xfrm>
            <a:custGeom>
              <a:avLst/>
              <a:gdLst/>
              <a:ahLst/>
              <a:cxnLst/>
              <a:rect l="l" t="t" r="r" b="b"/>
              <a:pathLst>
                <a:path w="935" h="1936" fill="none" extrusionOk="0">
                  <a:moveTo>
                    <a:pt x="0" y="1"/>
                  </a:moveTo>
                  <a:lnTo>
                    <a:pt x="934" y="1936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53;p33">
              <a:extLst>
                <a:ext uri="{FF2B5EF4-FFF2-40B4-BE49-F238E27FC236}">
                  <a16:creationId xmlns:a16="http://schemas.microsoft.com/office/drawing/2014/main" id="{223E5F49-6736-4D66-829C-8093D868DD1D}"/>
                </a:ext>
              </a:extLst>
            </p:cNvPr>
            <p:cNvSpPr/>
            <p:nvPr/>
          </p:nvSpPr>
          <p:spPr>
            <a:xfrm>
              <a:off x="9075825" y="4999025"/>
              <a:ext cx="24200" cy="47550"/>
            </a:xfrm>
            <a:custGeom>
              <a:avLst/>
              <a:gdLst/>
              <a:ahLst/>
              <a:cxnLst/>
              <a:rect l="l" t="t" r="r" b="b"/>
              <a:pathLst>
                <a:path w="968" h="1902" fill="none" extrusionOk="0">
                  <a:moveTo>
                    <a:pt x="0" y="0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54;p33">
              <a:extLst>
                <a:ext uri="{FF2B5EF4-FFF2-40B4-BE49-F238E27FC236}">
                  <a16:creationId xmlns:a16="http://schemas.microsoft.com/office/drawing/2014/main" id="{06CB7D6C-254A-4B5B-BA42-DA1CB4D7D9C1}"/>
                </a:ext>
              </a:extLst>
            </p:cNvPr>
            <p:cNvSpPr/>
            <p:nvPr/>
          </p:nvSpPr>
          <p:spPr>
            <a:xfrm>
              <a:off x="9145875" y="4964000"/>
              <a:ext cx="24200" cy="48400"/>
            </a:xfrm>
            <a:custGeom>
              <a:avLst/>
              <a:gdLst/>
              <a:ahLst/>
              <a:cxnLst/>
              <a:rect l="l" t="t" r="r" b="b"/>
              <a:pathLst>
                <a:path w="968" h="1936" fill="none" extrusionOk="0">
                  <a:moveTo>
                    <a:pt x="968" y="1935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55;p33">
              <a:extLst>
                <a:ext uri="{FF2B5EF4-FFF2-40B4-BE49-F238E27FC236}">
                  <a16:creationId xmlns:a16="http://schemas.microsoft.com/office/drawing/2014/main" id="{F580101F-1886-42EA-AFF1-DC5AC4848969}"/>
                </a:ext>
              </a:extLst>
            </p:cNvPr>
            <p:cNvSpPr/>
            <p:nvPr/>
          </p:nvSpPr>
          <p:spPr>
            <a:xfrm>
              <a:off x="9211750" y="4932300"/>
              <a:ext cx="22550" cy="47575"/>
            </a:xfrm>
            <a:custGeom>
              <a:avLst/>
              <a:gdLst/>
              <a:ahLst/>
              <a:cxnLst/>
              <a:rect l="l" t="t" r="r" b="b"/>
              <a:pathLst>
                <a:path w="902" h="1903" fill="none" extrusionOk="0">
                  <a:moveTo>
                    <a:pt x="0" y="1"/>
                  </a:moveTo>
                  <a:lnTo>
                    <a:pt x="901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56;p33">
              <a:extLst>
                <a:ext uri="{FF2B5EF4-FFF2-40B4-BE49-F238E27FC236}">
                  <a16:creationId xmlns:a16="http://schemas.microsoft.com/office/drawing/2014/main" id="{7D444E9E-4B00-42CB-8483-9D258FC9358F}"/>
                </a:ext>
              </a:extLst>
            </p:cNvPr>
            <p:cNvSpPr/>
            <p:nvPr/>
          </p:nvSpPr>
          <p:spPr>
            <a:xfrm>
              <a:off x="9281800" y="4898950"/>
              <a:ext cx="23375" cy="46725"/>
            </a:xfrm>
            <a:custGeom>
              <a:avLst/>
              <a:gdLst/>
              <a:ahLst/>
              <a:cxnLst/>
              <a:rect l="l" t="t" r="r" b="b"/>
              <a:pathLst>
                <a:path w="935" h="1869" fill="none" extrusionOk="0">
                  <a:moveTo>
                    <a:pt x="0" y="0"/>
                  </a:moveTo>
                  <a:lnTo>
                    <a:pt x="934" y="1868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57;p33">
              <a:extLst>
                <a:ext uri="{FF2B5EF4-FFF2-40B4-BE49-F238E27FC236}">
                  <a16:creationId xmlns:a16="http://schemas.microsoft.com/office/drawing/2014/main" id="{34859A43-8BC8-4976-AA1F-6613FA9F68F4}"/>
                </a:ext>
              </a:extLst>
            </p:cNvPr>
            <p:cNvSpPr/>
            <p:nvPr/>
          </p:nvSpPr>
          <p:spPr>
            <a:xfrm>
              <a:off x="9347675" y="4865600"/>
              <a:ext cx="24225" cy="47550"/>
            </a:xfrm>
            <a:custGeom>
              <a:avLst/>
              <a:gdLst/>
              <a:ahLst/>
              <a:cxnLst/>
              <a:rect l="l" t="t" r="r" b="b"/>
              <a:pathLst>
                <a:path w="969" h="1902" fill="none" extrusionOk="0">
                  <a:moveTo>
                    <a:pt x="1" y="0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58;p33">
              <a:extLst>
                <a:ext uri="{FF2B5EF4-FFF2-40B4-BE49-F238E27FC236}">
                  <a16:creationId xmlns:a16="http://schemas.microsoft.com/office/drawing/2014/main" id="{4C748B19-EDC7-470B-8BCF-2EAD0BB19692}"/>
                </a:ext>
              </a:extLst>
            </p:cNvPr>
            <p:cNvSpPr/>
            <p:nvPr/>
          </p:nvSpPr>
          <p:spPr>
            <a:xfrm>
              <a:off x="9419400" y="4831400"/>
              <a:ext cx="22550" cy="46725"/>
            </a:xfrm>
            <a:custGeom>
              <a:avLst/>
              <a:gdLst/>
              <a:ahLst/>
              <a:cxnLst/>
              <a:rect l="l" t="t" r="r" b="b"/>
              <a:pathLst>
                <a:path w="902" h="1869" fill="none" extrusionOk="0">
                  <a:moveTo>
                    <a:pt x="0" y="1"/>
                  </a:moveTo>
                  <a:lnTo>
                    <a:pt x="901" y="1869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59;p33">
              <a:extLst>
                <a:ext uri="{FF2B5EF4-FFF2-40B4-BE49-F238E27FC236}">
                  <a16:creationId xmlns:a16="http://schemas.microsoft.com/office/drawing/2014/main" id="{F9873204-F8CD-4C61-9311-8D0FFF487F28}"/>
                </a:ext>
              </a:extLst>
            </p:cNvPr>
            <p:cNvSpPr/>
            <p:nvPr/>
          </p:nvSpPr>
          <p:spPr>
            <a:xfrm>
              <a:off x="9485275" y="4798875"/>
              <a:ext cx="24200" cy="47550"/>
            </a:xfrm>
            <a:custGeom>
              <a:avLst/>
              <a:gdLst/>
              <a:ahLst/>
              <a:cxnLst/>
              <a:rect l="l" t="t" r="r" b="b"/>
              <a:pathLst>
                <a:path w="968" h="1902" fill="none" extrusionOk="0">
                  <a:moveTo>
                    <a:pt x="1" y="1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60;p33">
              <a:extLst>
                <a:ext uri="{FF2B5EF4-FFF2-40B4-BE49-F238E27FC236}">
                  <a16:creationId xmlns:a16="http://schemas.microsoft.com/office/drawing/2014/main" id="{804EFB06-1BB3-4719-BF9C-1AF83955EFDD}"/>
                </a:ext>
              </a:extLst>
            </p:cNvPr>
            <p:cNvSpPr/>
            <p:nvPr/>
          </p:nvSpPr>
          <p:spPr>
            <a:xfrm>
              <a:off x="9552825" y="4765525"/>
              <a:ext cx="22550" cy="47550"/>
            </a:xfrm>
            <a:custGeom>
              <a:avLst/>
              <a:gdLst/>
              <a:ahLst/>
              <a:cxnLst/>
              <a:rect l="l" t="t" r="r" b="b"/>
              <a:pathLst>
                <a:path w="902" h="1902" fill="none" extrusionOk="0">
                  <a:moveTo>
                    <a:pt x="1" y="0"/>
                  </a:moveTo>
                  <a:lnTo>
                    <a:pt x="901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61;p33">
              <a:extLst>
                <a:ext uri="{FF2B5EF4-FFF2-40B4-BE49-F238E27FC236}">
                  <a16:creationId xmlns:a16="http://schemas.microsoft.com/office/drawing/2014/main" id="{DE706A98-D36D-422C-B7F8-ECB8AC26DC9F}"/>
                </a:ext>
              </a:extLst>
            </p:cNvPr>
            <p:cNvSpPr/>
            <p:nvPr/>
          </p:nvSpPr>
          <p:spPr>
            <a:xfrm>
              <a:off x="9618700" y="4731325"/>
              <a:ext cx="24225" cy="47575"/>
            </a:xfrm>
            <a:custGeom>
              <a:avLst/>
              <a:gdLst/>
              <a:ahLst/>
              <a:cxnLst/>
              <a:rect l="l" t="t" r="r" b="b"/>
              <a:pathLst>
                <a:path w="969" h="1903" fill="none" extrusionOk="0">
                  <a:moveTo>
                    <a:pt x="1" y="1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62;p33">
              <a:extLst>
                <a:ext uri="{FF2B5EF4-FFF2-40B4-BE49-F238E27FC236}">
                  <a16:creationId xmlns:a16="http://schemas.microsoft.com/office/drawing/2014/main" id="{B1B6C98B-1D84-4EDF-8A37-30DBAB4D1D0D}"/>
                </a:ext>
              </a:extLst>
            </p:cNvPr>
            <p:cNvSpPr/>
            <p:nvPr/>
          </p:nvSpPr>
          <p:spPr>
            <a:xfrm>
              <a:off x="9688750" y="4696300"/>
              <a:ext cx="24225" cy="48400"/>
            </a:xfrm>
            <a:custGeom>
              <a:avLst/>
              <a:gdLst/>
              <a:ahLst/>
              <a:cxnLst/>
              <a:rect l="l" t="t" r="r" b="b"/>
              <a:pathLst>
                <a:path w="969" h="1936" fill="none" extrusionOk="0">
                  <a:moveTo>
                    <a:pt x="1" y="1"/>
                  </a:moveTo>
                  <a:lnTo>
                    <a:pt x="968" y="1935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63;p33">
              <a:extLst>
                <a:ext uri="{FF2B5EF4-FFF2-40B4-BE49-F238E27FC236}">
                  <a16:creationId xmlns:a16="http://schemas.microsoft.com/office/drawing/2014/main" id="{E91283DC-A769-4681-9C89-6928FF388FDD}"/>
                </a:ext>
              </a:extLst>
            </p:cNvPr>
            <p:cNvSpPr/>
            <p:nvPr/>
          </p:nvSpPr>
          <p:spPr>
            <a:xfrm>
              <a:off x="9754625" y="4665450"/>
              <a:ext cx="22550" cy="46725"/>
            </a:xfrm>
            <a:custGeom>
              <a:avLst/>
              <a:gdLst/>
              <a:ahLst/>
              <a:cxnLst/>
              <a:rect l="l" t="t" r="r" b="b"/>
              <a:pathLst>
                <a:path w="902" h="1869" fill="none" extrusionOk="0">
                  <a:moveTo>
                    <a:pt x="1" y="0"/>
                  </a:moveTo>
                  <a:lnTo>
                    <a:pt x="902" y="1868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64;p33">
              <a:extLst>
                <a:ext uri="{FF2B5EF4-FFF2-40B4-BE49-F238E27FC236}">
                  <a16:creationId xmlns:a16="http://schemas.microsoft.com/office/drawing/2014/main" id="{D48C5170-BF5D-4C71-925C-3F96D198DE52}"/>
                </a:ext>
              </a:extLst>
            </p:cNvPr>
            <p:cNvSpPr/>
            <p:nvPr/>
          </p:nvSpPr>
          <p:spPr>
            <a:xfrm>
              <a:off x="9824675" y="4630425"/>
              <a:ext cx="23375" cy="47550"/>
            </a:xfrm>
            <a:custGeom>
              <a:avLst/>
              <a:gdLst/>
              <a:ahLst/>
              <a:cxnLst/>
              <a:rect l="l" t="t" r="r" b="b"/>
              <a:pathLst>
                <a:path w="935" h="1902" fill="none" extrusionOk="0">
                  <a:moveTo>
                    <a:pt x="1" y="0"/>
                  </a:moveTo>
                  <a:lnTo>
                    <a:pt x="935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65;p33">
              <a:extLst>
                <a:ext uri="{FF2B5EF4-FFF2-40B4-BE49-F238E27FC236}">
                  <a16:creationId xmlns:a16="http://schemas.microsoft.com/office/drawing/2014/main" id="{76E072DC-820C-4695-90CC-F3AF84E08F24}"/>
                </a:ext>
              </a:extLst>
            </p:cNvPr>
            <p:cNvSpPr/>
            <p:nvPr/>
          </p:nvSpPr>
          <p:spPr>
            <a:xfrm>
              <a:off x="9891400" y="4597900"/>
              <a:ext cx="24200" cy="47550"/>
            </a:xfrm>
            <a:custGeom>
              <a:avLst/>
              <a:gdLst/>
              <a:ahLst/>
              <a:cxnLst/>
              <a:rect l="l" t="t" r="r" b="b"/>
              <a:pathLst>
                <a:path w="968" h="1902" fill="none" extrusionOk="0">
                  <a:moveTo>
                    <a:pt x="1" y="1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66;p33">
              <a:extLst>
                <a:ext uri="{FF2B5EF4-FFF2-40B4-BE49-F238E27FC236}">
                  <a16:creationId xmlns:a16="http://schemas.microsoft.com/office/drawing/2014/main" id="{081B01E0-DF0D-463B-97D9-54193C4A40D8}"/>
                </a:ext>
              </a:extLst>
            </p:cNvPr>
            <p:cNvSpPr/>
            <p:nvPr/>
          </p:nvSpPr>
          <p:spPr>
            <a:xfrm>
              <a:off x="9962275" y="4562875"/>
              <a:ext cx="22550" cy="46725"/>
            </a:xfrm>
            <a:custGeom>
              <a:avLst/>
              <a:gdLst/>
              <a:ahLst/>
              <a:cxnLst/>
              <a:rect l="l" t="t" r="r" b="b"/>
              <a:pathLst>
                <a:path w="902" h="1869" fill="none" extrusionOk="0">
                  <a:moveTo>
                    <a:pt x="1" y="1"/>
                  </a:moveTo>
                  <a:lnTo>
                    <a:pt x="902" y="1869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67;p33">
              <a:extLst>
                <a:ext uri="{FF2B5EF4-FFF2-40B4-BE49-F238E27FC236}">
                  <a16:creationId xmlns:a16="http://schemas.microsoft.com/office/drawing/2014/main" id="{4A3C3D9F-FC36-4449-A020-11BD9028C7D8}"/>
                </a:ext>
              </a:extLst>
            </p:cNvPr>
            <p:cNvSpPr/>
            <p:nvPr/>
          </p:nvSpPr>
          <p:spPr>
            <a:xfrm>
              <a:off x="10029000" y="4532025"/>
              <a:ext cx="24200" cy="46725"/>
            </a:xfrm>
            <a:custGeom>
              <a:avLst/>
              <a:gdLst/>
              <a:ahLst/>
              <a:cxnLst/>
              <a:rect l="l" t="t" r="r" b="b"/>
              <a:pathLst>
                <a:path w="968" h="1869" fill="none" extrusionOk="0">
                  <a:moveTo>
                    <a:pt x="0" y="0"/>
                  </a:moveTo>
                  <a:lnTo>
                    <a:pt x="968" y="1868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68;p33">
              <a:extLst>
                <a:ext uri="{FF2B5EF4-FFF2-40B4-BE49-F238E27FC236}">
                  <a16:creationId xmlns:a16="http://schemas.microsoft.com/office/drawing/2014/main" id="{4E78B49E-1928-4600-BC73-A081FA7F1449}"/>
                </a:ext>
              </a:extLst>
            </p:cNvPr>
            <p:cNvSpPr/>
            <p:nvPr/>
          </p:nvSpPr>
          <p:spPr>
            <a:xfrm>
              <a:off x="10094875" y="4497825"/>
              <a:ext cx="23375" cy="47550"/>
            </a:xfrm>
            <a:custGeom>
              <a:avLst/>
              <a:gdLst/>
              <a:ahLst/>
              <a:cxnLst/>
              <a:rect l="l" t="t" r="r" b="b"/>
              <a:pathLst>
                <a:path w="935" h="1902" fill="none" extrusionOk="0">
                  <a:moveTo>
                    <a:pt x="1" y="1"/>
                  </a:moveTo>
                  <a:lnTo>
                    <a:pt x="935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69;p33">
              <a:extLst>
                <a:ext uri="{FF2B5EF4-FFF2-40B4-BE49-F238E27FC236}">
                  <a16:creationId xmlns:a16="http://schemas.microsoft.com/office/drawing/2014/main" id="{F0E47B27-4AB3-421A-81B4-B5CF38DF1DE2}"/>
                </a:ext>
              </a:extLst>
            </p:cNvPr>
            <p:cNvSpPr/>
            <p:nvPr/>
          </p:nvSpPr>
          <p:spPr>
            <a:xfrm>
              <a:off x="10160750" y="4465300"/>
              <a:ext cx="24225" cy="47575"/>
            </a:xfrm>
            <a:custGeom>
              <a:avLst/>
              <a:gdLst/>
              <a:ahLst/>
              <a:cxnLst/>
              <a:rect l="l" t="t" r="r" b="b"/>
              <a:pathLst>
                <a:path w="969" h="1903" fill="none" extrusionOk="0">
                  <a:moveTo>
                    <a:pt x="1" y="1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70;p33">
              <a:extLst>
                <a:ext uri="{FF2B5EF4-FFF2-40B4-BE49-F238E27FC236}">
                  <a16:creationId xmlns:a16="http://schemas.microsoft.com/office/drawing/2014/main" id="{BD8270C8-EFC8-449C-BFDF-BA182E8B3082}"/>
                </a:ext>
              </a:extLst>
            </p:cNvPr>
            <p:cNvSpPr/>
            <p:nvPr/>
          </p:nvSpPr>
          <p:spPr>
            <a:xfrm>
              <a:off x="10228300" y="4429450"/>
              <a:ext cx="25050" cy="52550"/>
            </a:xfrm>
            <a:custGeom>
              <a:avLst/>
              <a:gdLst/>
              <a:ahLst/>
              <a:cxnLst/>
              <a:rect l="l" t="t" r="r" b="b"/>
              <a:pathLst>
                <a:path w="1002" h="2102" fill="none" extrusionOk="0">
                  <a:moveTo>
                    <a:pt x="1" y="0"/>
                  </a:moveTo>
                  <a:lnTo>
                    <a:pt x="1002" y="21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71;p33">
              <a:extLst>
                <a:ext uri="{FF2B5EF4-FFF2-40B4-BE49-F238E27FC236}">
                  <a16:creationId xmlns:a16="http://schemas.microsoft.com/office/drawing/2014/main" id="{F121750B-ABD8-4097-84DA-732EDAC166AE}"/>
                </a:ext>
              </a:extLst>
            </p:cNvPr>
            <p:cNvSpPr/>
            <p:nvPr/>
          </p:nvSpPr>
          <p:spPr>
            <a:xfrm>
              <a:off x="10293350" y="4397750"/>
              <a:ext cx="25875" cy="51725"/>
            </a:xfrm>
            <a:custGeom>
              <a:avLst/>
              <a:gdLst/>
              <a:ahLst/>
              <a:cxnLst/>
              <a:rect l="l" t="t" r="r" b="b"/>
              <a:pathLst>
                <a:path w="1035" h="2069" fill="none" extrusionOk="0">
                  <a:moveTo>
                    <a:pt x="1" y="1"/>
                  </a:moveTo>
                  <a:lnTo>
                    <a:pt x="1035" y="2069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72;p33">
              <a:extLst>
                <a:ext uri="{FF2B5EF4-FFF2-40B4-BE49-F238E27FC236}">
                  <a16:creationId xmlns:a16="http://schemas.microsoft.com/office/drawing/2014/main" id="{03A60DC0-1B09-4407-901C-E2FD9466CD9C}"/>
                </a:ext>
              </a:extLst>
            </p:cNvPr>
            <p:cNvSpPr/>
            <p:nvPr/>
          </p:nvSpPr>
          <p:spPr>
            <a:xfrm>
              <a:off x="10363400" y="4362725"/>
              <a:ext cx="25050" cy="52575"/>
            </a:xfrm>
            <a:custGeom>
              <a:avLst/>
              <a:gdLst/>
              <a:ahLst/>
              <a:cxnLst/>
              <a:rect l="l" t="t" r="r" b="b"/>
              <a:pathLst>
                <a:path w="1002" h="2103" fill="none" extrusionOk="0">
                  <a:moveTo>
                    <a:pt x="1" y="1"/>
                  </a:moveTo>
                  <a:lnTo>
                    <a:pt x="1001" y="21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73;p33">
              <a:extLst>
                <a:ext uri="{FF2B5EF4-FFF2-40B4-BE49-F238E27FC236}">
                  <a16:creationId xmlns:a16="http://schemas.microsoft.com/office/drawing/2014/main" id="{DB1F3E6A-9D11-4507-A316-63F6DF8B1160}"/>
                </a:ext>
              </a:extLst>
            </p:cNvPr>
            <p:cNvSpPr/>
            <p:nvPr/>
          </p:nvSpPr>
          <p:spPr>
            <a:xfrm>
              <a:off x="10430125" y="4331050"/>
              <a:ext cx="27550" cy="48375"/>
            </a:xfrm>
            <a:custGeom>
              <a:avLst/>
              <a:gdLst/>
              <a:ahLst/>
              <a:cxnLst/>
              <a:rect l="l" t="t" r="r" b="b"/>
              <a:pathLst>
                <a:path w="1102" h="1935" fill="none" extrusionOk="0">
                  <a:moveTo>
                    <a:pt x="0" y="0"/>
                  </a:moveTo>
                  <a:lnTo>
                    <a:pt x="1101" y="1935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74;p33">
              <a:extLst>
                <a:ext uri="{FF2B5EF4-FFF2-40B4-BE49-F238E27FC236}">
                  <a16:creationId xmlns:a16="http://schemas.microsoft.com/office/drawing/2014/main" id="{9B17FBA5-251A-49B2-A905-39DD4F32D934}"/>
                </a:ext>
              </a:extLst>
            </p:cNvPr>
            <p:cNvSpPr/>
            <p:nvPr/>
          </p:nvSpPr>
          <p:spPr>
            <a:xfrm>
              <a:off x="10501000" y="4295175"/>
              <a:ext cx="24200" cy="50900"/>
            </a:xfrm>
            <a:custGeom>
              <a:avLst/>
              <a:gdLst/>
              <a:ahLst/>
              <a:cxnLst/>
              <a:rect l="l" t="t" r="r" b="b"/>
              <a:pathLst>
                <a:path w="968" h="2036" fill="none" extrusionOk="0">
                  <a:moveTo>
                    <a:pt x="1" y="1"/>
                  </a:moveTo>
                  <a:lnTo>
                    <a:pt x="968" y="2036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75;p33">
              <a:extLst>
                <a:ext uri="{FF2B5EF4-FFF2-40B4-BE49-F238E27FC236}">
                  <a16:creationId xmlns:a16="http://schemas.microsoft.com/office/drawing/2014/main" id="{99277C8A-174C-4F6A-9308-16F0747691D3}"/>
                </a:ext>
              </a:extLst>
            </p:cNvPr>
            <p:cNvSpPr/>
            <p:nvPr/>
          </p:nvSpPr>
          <p:spPr>
            <a:xfrm>
              <a:off x="10567725" y="4264325"/>
              <a:ext cx="25025" cy="50075"/>
            </a:xfrm>
            <a:custGeom>
              <a:avLst/>
              <a:gdLst/>
              <a:ahLst/>
              <a:cxnLst/>
              <a:rect l="l" t="t" r="r" b="b"/>
              <a:pathLst>
                <a:path w="1001" h="2003" fill="none" extrusionOk="0">
                  <a:moveTo>
                    <a:pt x="0" y="1"/>
                  </a:moveTo>
                  <a:lnTo>
                    <a:pt x="1001" y="20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76;p33">
              <a:extLst>
                <a:ext uri="{FF2B5EF4-FFF2-40B4-BE49-F238E27FC236}">
                  <a16:creationId xmlns:a16="http://schemas.microsoft.com/office/drawing/2014/main" id="{A18203CB-D80E-4961-83A1-89675F9ABEAD}"/>
                </a:ext>
              </a:extLst>
            </p:cNvPr>
            <p:cNvSpPr/>
            <p:nvPr/>
          </p:nvSpPr>
          <p:spPr>
            <a:xfrm>
              <a:off x="10634425" y="4230975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fill="none" extrusionOk="0">
                  <a:moveTo>
                    <a:pt x="1" y="0"/>
                  </a:moveTo>
                  <a:lnTo>
                    <a:pt x="1035" y="1935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77;p33">
              <a:extLst>
                <a:ext uri="{FF2B5EF4-FFF2-40B4-BE49-F238E27FC236}">
                  <a16:creationId xmlns:a16="http://schemas.microsoft.com/office/drawing/2014/main" id="{E7785275-EF04-4B5D-A4B2-05B6770E806C}"/>
                </a:ext>
              </a:extLst>
            </p:cNvPr>
            <p:cNvSpPr/>
            <p:nvPr/>
          </p:nvSpPr>
          <p:spPr>
            <a:xfrm>
              <a:off x="9686250" y="4253475"/>
              <a:ext cx="527075" cy="253550"/>
            </a:xfrm>
            <a:custGeom>
              <a:avLst/>
              <a:gdLst/>
              <a:ahLst/>
              <a:cxnLst/>
              <a:rect l="l" t="t" r="r" b="b"/>
              <a:pathLst>
                <a:path w="21083" h="10142" extrusionOk="0">
                  <a:moveTo>
                    <a:pt x="21082" y="1"/>
                  </a:moveTo>
                  <a:lnTo>
                    <a:pt x="21082" y="1"/>
                  </a:lnTo>
                  <a:cubicBezTo>
                    <a:pt x="19281" y="802"/>
                    <a:pt x="17513" y="1602"/>
                    <a:pt x="15745" y="2436"/>
                  </a:cubicBezTo>
                  <a:lnTo>
                    <a:pt x="10441" y="4938"/>
                  </a:lnTo>
                  <a:lnTo>
                    <a:pt x="5204" y="7506"/>
                  </a:lnTo>
                  <a:cubicBezTo>
                    <a:pt x="3436" y="8340"/>
                    <a:pt x="1735" y="9208"/>
                    <a:pt x="1" y="10142"/>
                  </a:cubicBezTo>
                  <a:cubicBezTo>
                    <a:pt x="1769" y="9341"/>
                    <a:pt x="3570" y="8507"/>
                    <a:pt x="5338" y="7706"/>
                  </a:cubicBezTo>
                  <a:lnTo>
                    <a:pt x="10608" y="5205"/>
                  </a:lnTo>
                  <a:lnTo>
                    <a:pt x="15879" y="2636"/>
                  </a:lnTo>
                  <a:cubicBezTo>
                    <a:pt x="17613" y="1802"/>
                    <a:pt x="19348" y="935"/>
                    <a:pt x="21082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78;p33">
              <a:extLst>
                <a:ext uri="{FF2B5EF4-FFF2-40B4-BE49-F238E27FC236}">
                  <a16:creationId xmlns:a16="http://schemas.microsoft.com/office/drawing/2014/main" id="{26A040B2-C188-4E8E-BF83-80932E027A78}"/>
                </a:ext>
              </a:extLst>
            </p:cNvPr>
            <p:cNvSpPr/>
            <p:nvPr/>
          </p:nvSpPr>
          <p:spPr>
            <a:xfrm>
              <a:off x="10371750" y="4160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5000" cap="flat" cmpd="sng">
              <a:solidFill>
                <a:srgbClr val="F8F7F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79;p33">
              <a:extLst>
                <a:ext uri="{FF2B5EF4-FFF2-40B4-BE49-F238E27FC236}">
                  <a16:creationId xmlns:a16="http://schemas.microsoft.com/office/drawing/2014/main" id="{08A80ACA-1EBB-4F66-8321-2D8B4C8EE776}"/>
                </a:ext>
              </a:extLst>
            </p:cNvPr>
            <p:cNvSpPr/>
            <p:nvPr/>
          </p:nvSpPr>
          <p:spPr>
            <a:xfrm>
              <a:off x="9090825" y="4607075"/>
              <a:ext cx="366950" cy="175975"/>
            </a:xfrm>
            <a:custGeom>
              <a:avLst/>
              <a:gdLst/>
              <a:ahLst/>
              <a:cxnLst/>
              <a:rect l="l" t="t" r="r" b="b"/>
              <a:pathLst>
                <a:path w="14678" h="7039" extrusionOk="0">
                  <a:moveTo>
                    <a:pt x="14678" y="0"/>
                  </a:moveTo>
                  <a:lnTo>
                    <a:pt x="14678" y="0"/>
                  </a:lnTo>
                  <a:cubicBezTo>
                    <a:pt x="13410" y="501"/>
                    <a:pt x="12176" y="1068"/>
                    <a:pt x="10975" y="1668"/>
                  </a:cubicBezTo>
                  <a:cubicBezTo>
                    <a:pt x="9741" y="2202"/>
                    <a:pt x="8507" y="2802"/>
                    <a:pt x="7306" y="3370"/>
                  </a:cubicBezTo>
                  <a:cubicBezTo>
                    <a:pt x="6038" y="3970"/>
                    <a:pt x="4837" y="4537"/>
                    <a:pt x="3637" y="5171"/>
                  </a:cubicBezTo>
                  <a:cubicBezTo>
                    <a:pt x="2402" y="5805"/>
                    <a:pt x="1202" y="6372"/>
                    <a:pt x="1" y="7039"/>
                  </a:cubicBezTo>
                  <a:cubicBezTo>
                    <a:pt x="1235" y="6505"/>
                    <a:pt x="2469" y="5971"/>
                    <a:pt x="3703" y="5371"/>
                  </a:cubicBezTo>
                  <a:cubicBezTo>
                    <a:pt x="4904" y="4837"/>
                    <a:pt x="6172" y="4237"/>
                    <a:pt x="7373" y="3670"/>
                  </a:cubicBezTo>
                  <a:cubicBezTo>
                    <a:pt x="8640" y="3069"/>
                    <a:pt x="9841" y="2502"/>
                    <a:pt x="11042" y="1868"/>
                  </a:cubicBezTo>
                  <a:cubicBezTo>
                    <a:pt x="12243" y="1235"/>
                    <a:pt x="13477" y="668"/>
                    <a:pt x="14678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Ângulos Complementares</a:t>
            </a:r>
          </a:p>
        </p:txBody>
      </p:sp>
      <p:grpSp>
        <p:nvGrpSpPr>
          <p:cNvPr id="856" name="Google Shape;856;p22"/>
          <p:cNvGrpSpPr/>
          <p:nvPr/>
        </p:nvGrpSpPr>
        <p:grpSpPr>
          <a:xfrm rot="-1281344">
            <a:off x="273738" y="3814345"/>
            <a:ext cx="878964" cy="1317145"/>
            <a:chOff x="6514000" y="895750"/>
            <a:chExt cx="1064100" cy="1594825"/>
          </a:xfrm>
        </p:grpSpPr>
        <p:sp>
          <p:nvSpPr>
            <p:cNvPr id="857" name="Google Shape;857;p22"/>
            <p:cNvSpPr/>
            <p:nvPr/>
          </p:nvSpPr>
          <p:spPr>
            <a:xfrm>
              <a:off x="6532325" y="895750"/>
              <a:ext cx="238550" cy="242325"/>
            </a:xfrm>
            <a:custGeom>
              <a:avLst/>
              <a:gdLst/>
              <a:ahLst/>
              <a:cxnLst/>
              <a:rect l="l" t="t" r="r" b="b"/>
              <a:pathLst>
                <a:path w="9542" h="9693" extrusionOk="0">
                  <a:moveTo>
                    <a:pt x="4055" y="0"/>
                  </a:moveTo>
                  <a:cubicBezTo>
                    <a:pt x="3458" y="0"/>
                    <a:pt x="2852" y="156"/>
                    <a:pt x="2303" y="481"/>
                  </a:cubicBezTo>
                  <a:lnTo>
                    <a:pt x="2203" y="514"/>
                  </a:lnTo>
                  <a:cubicBezTo>
                    <a:pt x="601" y="1415"/>
                    <a:pt x="1" y="3550"/>
                    <a:pt x="968" y="5218"/>
                  </a:cubicBezTo>
                  <a:lnTo>
                    <a:pt x="2536" y="7953"/>
                  </a:lnTo>
                  <a:cubicBezTo>
                    <a:pt x="3184" y="9069"/>
                    <a:pt x="4354" y="9692"/>
                    <a:pt x="5548" y="9692"/>
                  </a:cubicBezTo>
                  <a:cubicBezTo>
                    <a:pt x="6137" y="9692"/>
                    <a:pt x="6732" y="9540"/>
                    <a:pt x="7273" y="9220"/>
                  </a:cubicBezTo>
                  <a:lnTo>
                    <a:pt x="7340" y="9187"/>
                  </a:lnTo>
                  <a:cubicBezTo>
                    <a:pt x="9007" y="8220"/>
                    <a:pt x="9541" y="6085"/>
                    <a:pt x="8607" y="4484"/>
                  </a:cubicBezTo>
                  <a:lnTo>
                    <a:pt x="7006" y="1715"/>
                  </a:lnTo>
                  <a:cubicBezTo>
                    <a:pt x="6386" y="608"/>
                    <a:pt x="5236" y="0"/>
                    <a:pt x="405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6514000" y="900750"/>
              <a:ext cx="238525" cy="242550"/>
            </a:xfrm>
            <a:custGeom>
              <a:avLst/>
              <a:gdLst/>
              <a:ahLst/>
              <a:cxnLst/>
              <a:rect l="l" t="t" r="r" b="b"/>
              <a:pathLst>
                <a:path w="9541" h="9702" extrusionOk="0">
                  <a:moveTo>
                    <a:pt x="4032" y="0"/>
                  </a:moveTo>
                  <a:cubicBezTo>
                    <a:pt x="3438" y="0"/>
                    <a:pt x="2840" y="156"/>
                    <a:pt x="2302" y="481"/>
                  </a:cubicBezTo>
                  <a:lnTo>
                    <a:pt x="2202" y="514"/>
                  </a:lnTo>
                  <a:cubicBezTo>
                    <a:pt x="567" y="1448"/>
                    <a:pt x="0" y="3550"/>
                    <a:pt x="967" y="5218"/>
                  </a:cubicBezTo>
                  <a:lnTo>
                    <a:pt x="2535" y="7986"/>
                  </a:lnTo>
                  <a:cubicBezTo>
                    <a:pt x="3178" y="9094"/>
                    <a:pt x="4320" y="9701"/>
                    <a:pt x="5493" y="9701"/>
                  </a:cubicBezTo>
                  <a:cubicBezTo>
                    <a:pt x="6087" y="9701"/>
                    <a:pt x="6689" y="9546"/>
                    <a:pt x="7239" y="9221"/>
                  </a:cubicBezTo>
                  <a:lnTo>
                    <a:pt x="7339" y="9187"/>
                  </a:lnTo>
                  <a:cubicBezTo>
                    <a:pt x="9007" y="8220"/>
                    <a:pt x="9540" y="6085"/>
                    <a:pt x="8573" y="4484"/>
                  </a:cubicBezTo>
                  <a:lnTo>
                    <a:pt x="7005" y="1715"/>
                  </a:lnTo>
                  <a:cubicBezTo>
                    <a:pt x="6363" y="608"/>
                    <a:pt x="5206" y="0"/>
                    <a:pt x="4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6634075" y="1024500"/>
              <a:ext cx="943200" cy="1455250"/>
            </a:xfrm>
            <a:custGeom>
              <a:avLst/>
              <a:gdLst/>
              <a:ahLst/>
              <a:cxnLst/>
              <a:rect l="l" t="t" r="r" b="b"/>
              <a:pathLst>
                <a:path w="37728" h="58210" extrusionOk="0">
                  <a:moveTo>
                    <a:pt x="5171" y="1"/>
                  </a:moveTo>
                  <a:lnTo>
                    <a:pt x="3003" y="1068"/>
                  </a:lnTo>
                  <a:lnTo>
                    <a:pt x="2069" y="4537"/>
                  </a:lnTo>
                  <a:lnTo>
                    <a:pt x="1" y="4104"/>
                  </a:lnTo>
                  <a:lnTo>
                    <a:pt x="31189" y="52872"/>
                  </a:lnTo>
                  <a:lnTo>
                    <a:pt x="32257" y="53539"/>
                  </a:lnTo>
                  <a:lnTo>
                    <a:pt x="32691" y="51604"/>
                  </a:lnTo>
                  <a:lnTo>
                    <a:pt x="33958" y="52138"/>
                  </a:lnTo>
                  <a:lnTo>
                    <a:pt x="34425" y="50304"/>
                  </a:lnTo>
                  <a:lnTo>
                    <a:pt x="37727" y="58209"/>
                  </a:lnTo>
                  <a:lnTo>
                    <a:pt x="36093" y="4893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373775" y="2230150"/>
              <a:ext cx="204325" cy="260425"/>
            </a:xfrm>
            <a:custGeom>
              <a:avLst/>
              <a:gdLst/>
              <a:ahLst/>
              <a:cxnLst/>
              <a:rect l="l" t="t" r="r" b="b"/>
              <a:pathLst>
                <a:path w="8173" h="10417" extrusionOk="0">
                  <a:moveTo>
                    <a:pt x="2639" y="1"/>
                  </a:moveTo>
                  <a:cubicBezTo>
                    <a:pt x="2324" y="1"/>
                    <a:pt x="0" y="1377"/>
                    <a:pt x="0" y="1377"/>
                  </a:cubicBezTo>
                  <a:lnTo>
                    <a:pt x="601" y="5213"/>
                  </a:lnTo>
                  <a:lnTo>
                    <a:pt x="4870" y="8649"/>
                  </a:lnTo>
                  <a:lnTo>
                    <a:pt x="7139" y="10417"/>
                  </a:lnTo>
                  <a:lnTo>
                    <a:pt x="8173" y="9683"/>
                  </a:lnTo>
                  <a:lnTo>
                    <a:pt x="7372" y="7148"/>
                  </a:lnTo>
                  <a:lnTo>
                    <a:pt x="5538" y="1244"/>
                  </a:lnTo>
                  <a:cubicBezTo>
                    <a:pt x="5538" y="1244"/>
                    <a:pt x="2836" y="76"/>
                    <a:pt x="2669" y="9"/>
                  </a:cubicBezTo>
                  <a:cubicBezTo>
                    <a:pt x="2663" y="4"/>
                    <a:pt x="2653" y="1"/>
                    <a:pt x="2639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609900" y="1039525"/>
              <a:ext cx="902325" cy="1336800"/>
            </a:xfrm>
            <a:custGeom>
              <a:avLst/>
              <a:gdLst/>
              <a:ahLst/>
              <a:cxnLst/>
              <a:rect l="l" t="t" r="r" b="b"/>
              <a:pathLst>
                <a:path w="36093" h="53472" extrusionOk="0">
                  <a:moveTo>
                    <a:pt x="5171" y="0"/>
                  </a:moveTo>
                  <a:lnTo>
                    <a:pt x="4003" y="1935"/>
                  </a:lnTo>
                  <a:lnTo>
                    <a:pt x="1535" y="3803"/>
                  </a:lnTo>
                  <a:lnTo>
                    <a:pt x="0" y="4070"/>
                  </a:lnTo>
                  <a:lnTo>
                    <a:pt x="31156" y="52805"/>
                  </a:lnTo>
                  <a:lnTo>
                    <a:pt x="32257" y="53472"/>
                  </a:lnTo>
                  <a:lnTo>
                    <a:pt x="32690" y="51537"/>
                  </a:lnTo>
                  <a:lnTo>
                    <a:pt x="33991" y="52104"/>
                  </a:lnTo>
                  <a:lnTo>
                    <a:pt x="34391" y="50270"/>
                  </a:lnTo>
                  <a:lnTo>
                    <a:pt x="35859" y="50970"/>
                  </a:lnTo>
                  <a:lnTo>
                    <a:pt x="36093" y="48869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566525" y="960300"/>
              <a:ext cx="196825" cy="190150"/>
            </a:xfrm>
            <a:custGeom>
              <a:avLst/>
              <a:gdLst/>
              <a:ahLst/>
              <a:cxnLst/>
              <a:rect l="l" t="t" r="r" b="b"/>
              <a:pathLst>
                <a:path w="7873" h="7606" extrusionOk="0">
                  <a:moveTo>
                    <a:pt x="6238" y="0"/>
                  </a:moveTo>
                  <a:lnTo>
                    <a:pt x="5371" y="1568"/>
                  </a:lnTo>
                  <a:lnTo>
                    <a:pt x="4270" y="3136"/>
                  </a:lnTo>
                  <a:lnTo>
                    <a:pt x="2436" y="4337"/>
                  </a:lnTo>
                  <a:lnTo>
                    <a:pt x="1" y="4937"/>
                  </a:lnTo>
                  <a:lnTo>
                    <a:pt x="1802" y="7606"/>
                  </a:lnTo>
                  <a:lnTo>
                    <a:pt x="3903" y="6972"/>
                  </a:lnTo>
                  <a:lnTo>
                    <a:pt x="6072" y="5671"/>
                  </a:lnTo>
                  <a:lnTo>
                    <a:pt x="7873" y="2569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506375" y="2407175"/>
              <a:ext cx="71725" cy="82575"/>
            </a:xfrm>
            <a:custGeom>
              <a:avLst/>
              <a:gdLst/>
              <a:ahLst/>
              <a:cxnLst/>
              <a:rect l="l" t="t" r="r" b="b"/>
              <a:pathLst>
                <a:path w="2869" h="3303" extrusionOk="0">
                  <a:moveTo>
                    <a:pt x="2068" y="0"/>
                  </a:moveTo>
                  <a:cubicBezTo>
                    <a:pt x="1401" y="1468"/>
                    <a:pt x="0" y="1801"/>
                    <a:pt x="0" y="1801"/>
                  </a:cubicBezTo>
                  <a:lnTo>
                    <a:pt x="1835" y="3302"/>
                  </a:lnTo>
                  <a:cubicBezTo>
                    <a:pt x="2835" y="3269"/>
                    <a:pt x="2869" y="2569"/>
                    <a:pt x="2869" y="2569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611550" y="1134600"/>
              <a:ext cx="940700" cy="1355150"/>
            </a:xfrm>
            <a:custGeom>
              <a:avLst/>
              <a:gdLst/>
              <a:ahLst/>
              <a:cxnLst/>
              <a:rect l="l" t="t" r="r" b="b"/>
              <a:pathLst>
                <a:path w="37628" h="54206" extrusionOk="0">
                  <a:moveTo>
                    <a:pt x="2102" y="0"/>
                  </a:moveTo>
                  <a:lnTo>
                    <a:pt x="1" y="634"/>
                  </a:lnTo>
                  <a:lnTo>
                    <a:pt x="31090" y="49002"/>
                  </a:lnTo>
                  <a:lnTo>
                    <a:pt x="37628" y="54205"/>
                  </a:lnTo>
                  <a:lnTo>
                    <a:pt x="32624" y="47734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149450" y="1774200"/>
              <a:ext cx="316900" cy="514575"/>
            </a:xfrm>
            <a:custGeom>
              <a:avLst/>
              <a:gdLst/>
              <a:ahLst/>
              <a:cxnLst/>
              <a:rect l="l" t="t" r="r" b="b"/>
              <a:pathLst>
                <a:path w="12676" h="20583" extrusionOk="0">
                  <a:moveTo>
                    <a:pt x="0" y="1"/>
                  </a:moveTo>
                  <a:lnTo>
                    <a:pt x="0" y="1"/>
                  </a:lnTo>
                  <a:cubicBezTo>
                    <a:pt x="1001" y="1769"/>
                    <a:pt x="2002" y="3503"/>
                    <a:pt x="3069" y="5238"/>
                  </a:cubicBezTo>
                  <a:lnTo>
                    <a:pt x="6171" y="10408"/>
                  </a:lnTo>
                  <a:lnTo>
                    <a:pt x="9407" y="15545"/>
                  </a:lnTo>
                  <a:cubicBezTo>
                    <a:pt x="10474" y="17213"/>
                    <a:pt x="11575" y="18915"/>
                    <a:pt x="12676" y="20582"/>
                  </a:cubicBezTo>
                  <a:cubicBezTo>
                    <a:pt x="11675" y="18814"/>
                    <a:pt x="10641" y="17113"/>
                    <a:pt x="9640" y="15379"/>
                  </a:cubicBezTo>
                  <a:lnTo>
                    <a:pt x="6505" y="10208"/>
                  </a:lnTo>
                  <a:lnTo>
                    <a:pt x="3303" y="5071"/>
                  </a:lnTo>
                  <a:cubicBezTo>
                    <a:pt x="2235" y="3403"/>
                    <a:pt x="1134" y="1669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855075" y="1306375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8" y="3603"/>
                    <a:pt x="2602" y="4504"/>
                    <a:pt x="3169" y="5404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38" y="9774"/>
                    <a:pt x="6572" y="10608"/>
                  </a:cubicBezTo>
                  <a:cubicBezTo>
                    <a:pt x="6105" y="9674"/>
                    <a:pt x="5571" y="8774"/>
                    <a:pt x="5037" y="7906"/>
                  </a:cubicBezTo>
                  <a:cubicBezTo>
                    <a:pt x="4503" y="7006"/>
                    <a:pt x="3936" y="6105"/>
                    <a:pt x="3403" y="5238"/>
                  </a:cubicBezTo>
                  <a:cubicBezTo>
                    <a:pt x="2869" y="4337"/>
                    <a:pt x="2335" y="3470"/>
                    <a:pt x="1735" y="2602"/>
                  </a:cubicBezTo>
                  <a:cubicBezTo>
                    <a:pt x="1134" y="1735"/>
                    <a:pt x="601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951800" y="1577400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1" y="1"/>
                  </a:moveTo>
                  <a:lnTo>
                    <a:pt x="1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9" y="3603"/>
                    <a:pt x="2636" y="4504"/>
                    <a:pt x="3170" y="5405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72" y="9774"/>
                    <a:pt x="6572" y="10608"/>
                  </a:cubicBezTo>
                  <a:cubicBezTo>
                    <a:pt x="6072" y="9641"/>
                    <a:pt x="5571" y="8774"/>
                    <a:pt x="5038" y="7906"/>
                  </a:cubicBezTo>
                  <a:cubicBezTo>
                    <a:pt x="4504" y="7006"/>
                    <a:pt x="3937" y="6105"/>
                    <a:pt x="3403" y="5238"/>
                  </a:cubicBezTo>
                  <a:cubicBezTo>
                    <a:pt x="2869" y="4337"/>
                    <a:pt x="2336" y="3470"/>
                    <a:pt x="1735" y="2603"/>
                  </a:cubicBezTo>
                  <a:cubicBezTo>
                    <a:pt x="1168" y="1735"/>
                    <a:pt x="601" y="835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670775" y="1141250"/>
              <a:ext cx="165125" cy="264400"/>
            </a:xfrm>
            <a:custGeom>
              <a:avLst/>
              <a:gdLst/>
              <a:ahLst/>
              <a:cxnLst/>
              <a:rect l="l" t="t" r="r" b="b"/>
              <a:pathLst>
                <a:path w="6605" h="10576" extrusionOk="0">
                  <a:moveTo>
                    <a:pt x="0" y="1"/>
                  </a:moveTo>
                  <a:cubicBezTo>
                    <a:pt x="534" y="902"/>
                    <a:pt x="1034" y="1769"/>
                    <a:pt x="1568" y="2703"/>
                  </a:cubicBezTo>
                  <a:cubicBezTo>
                    <a:pt x="2102" y="3570"/>
                    <a:pt x="2635" y="4504"/>
                    <a:pt x="3203" y="5371"/>
                  </a:cubicBezTo>
                  <a:cubicBezTo>
                    <a:pt x="3736" y="6239"/>
                    <a:pt x="4270" y="7106"/>
                    <a:pt x="4870" y="8007"/>
                  </a:cubicBezTo>
                  <a:cubicBezTo>
                    <a:pt x="5437" y="8874"/>
                    <a:pt x="5971" y="9741"/>
                    <a:pt x="6605" y="10575"/>
                  </a:cubicBezTo>
                  <a:cubicBezTo>
                    <a:pt x="6138" y="9674"/>
                    <a:pt x="5604" y="8740"/>
                    <a:pt x="5071" y="7873"/>
                  </a:cubicBezTo>
                  <a:cubicBezTo>
                    <a:pt x="4537" y="7006"/>
                    <a:pt x="3970" y="6072"/>
                    <a:pt x="3436" y="5205"/>
                  </a:cubicBezTo>
                  <a:cubicBezTo>
                    <a:pt x="2902" y="4337"/>
                    <a:pt x="2369" y="3437"/>
                    <a:pt x="1768" y="2569"/>
                  </a:cubicBezTo>
                  <a:cubicBezTo>
                    <a:pt x="1168" y="1702"/>
                    <a:pt x="634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514F32F2-C8EF-49F5-A572-E0A98106E43D}"/>
              </a:ext>
            </a:extLst>
          </p:cNvPr>
          <p:cNvSpPr/>
          <p:nvPr/>
        </p:nvSpPr>
        <p:spPr>
          <a:xfrm>
            <a:off x="1516700" y="1688452"/>
            <a:ext cx="3055300" cy="1766596"/>
          </a:xfrm>
          <a:prstGeom prst="rt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855;p22">
            <a:extLst>
              <a:ext uri="{FF2B5EF4-FFF2-40B4-BE49-F238E27FC236}">
                <a16:creationId xmlns:a16="http://schemas.microsoft.com/office/drawing/2014/main" id="{F0BFFFE3-8F05-4468-BDF4-50FCF031F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1550" y="3508511"/>
            <a:ext cx="565150" cy="4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/>
              <a:t>90º</a:t>
            </a:r>
            <a:endParaRPr sz="1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C44012-57CF-4BA3-8AE9-050F98194616}"/>
              </a:ext>
            </a:extLst>
          </p:cNvPr>
          <p:cNvSpPr/>
          <p:nvPr/>
        </p:nvSpPr>
        <p:spPr>
          <a:xfrm>
            <a:off x="1516700" y="3200400"/>
            <a:ext cx="270350" cy="254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82E591E1-AA47-4B9D-BB64-21CB6392E826}"/>
              </a:ext>
            </a:extLst>
          </p:cNvPr>
          <p:cNvSpPr/>
          <p:nvPr/>
        </p:nvSpPr>
        <p:spPr>
          <a:xfrm rot="5989638">
            <a:off x="1319805" y="1519053"/>
            <a:ext cx="498454" cy="532099"/>
          </a:xfrm>
          <a:prstGeom prst="arc">
            <a:avLst>
              <a:gd name="adj1" fmla="val 16755017"/>
              <a:gd name="adj2" fmla="val 9727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EB2DB31A-7CC9-4631-9B40-4E861E2351D7}"/>
              </a:ext>
            </a:extLst>
          </p:cNvPr>
          <p:cNvSpPr/>
          <p:nvPr/>
        </p:nvSpPr>
        <p:spPr>
          <a:xfrm rot="13567892">
            <a:off x="4095136" y="3041907"/>
            <a:ext cx="492449" cy="571633"/>
          </a:xfrm>
          <a:prstGeom prst="arc">
            <a:avLst>
              <a:gd name="adj1" fmla="val 17238124"/>
              <a:gd name="adj2" fmla="val 2064302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Google Shape;855;p22">
            <a:extLst>
              <a:ext uri="{FF2B5EF4-FFF2-40B4-BE49-F238E27FC236}">
                <a16:creationId xmlns:a16="http://schemas.microsoft.com/office/drawing/2014/main" id="{3ACA5E16-E324-4A4C-9AC6-8952418ECA98}"/>
              </a:ext>
            </a:extLst>
          </p:cNvPr>
          <p:cNvSpPr txBox="1">
            <a:spLocks/>
          </p:cNvSpPr>
          <p:nvPr/>
        </p:nvSpPr>
        <p:spPr>
          <a:xfrm>
            <a:off x="1586914" y="2019931"/>
            <a:ext cx="565150" cy="4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0" indent="0">
              <a:buFont typeface="Anek Devanagari Medium"/>
              <a:buNone/>
            </a:pPr>
            <a:r>
              <a:rPr lang="pt-BR" sz="1800" dirty="0"/>
              <a:t>60º</a:t>
            </a:r>
          </a:p>
        </p:txBody>
      </p:sp>
      <p:sp>
        <p:nvSpPr>
          <p:cNvPr id="30" name="Google Shape;855;p22">
            <a:extLst>
              <a:ext uri="{FF2B5EF4-FFF2-40B4-BE49-F238E27FC236}">
                <a16:creationId xmlns:a16="http://schemas.microsoft.com/office/drawing/2014/main" id="{538E442F-A565-4B2B-955E-3C9E4BBAA55F}"/>
              </a:ext>
            </a:extLst>
          </p:cNvPr>
          <p:cNvSpPr txBox="1">
            <a:spLocks/>
          </p:cNvSpPr>
          <p:nvPr/>
        </p:nvSpPr>
        <p:spPr>
          <a:xfrm>
            <a:off x="3423971" y="3047954"/>
            <a:ext cx="565150" cy="4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0" indent="0">
              <a:buFont typeface="Anek Devanagari Medium"/>
              <a:buNone/>
            </a:pPr>
            <a:r>
              <a:rPr lang="pt-BR" sz="1800" dirty="0"/>
              <a:t>30º</a:t>
            </a:r>
          </a:p>
        </p:txBody>
      </p:sp>
      <p:sp>
        <p:nvSpPr>
          <p:cNvPr id="31" name="Google Shape;855;p22">
            <a:extLst>
              <a:ext uri="{FF2B5EF4-FFF2-40B4-BE49-F238E27FC236}">
                <a16:creationId xmlns:a16="http://schemas.microsoft.com/office/drawing/2014/main" id="{DE16D93C-1030-4924-879B-E4E297E5D5D0}"/>
              </a:ext>
            </a:extLst>
          </p:cNvPr>
          <p:cNvSpPr txBox="1">
            <a:spLocks/>
          </p:cNvSpPr>
          <p:nvPr/>
        </p:nvSpPr>
        <p:spPr>
          <a:xfrm>
            <a:off x="4548871" y="1554548"/>
            <a:ext cx="3591650" cy="46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0" indent="0">
              <a:buNone/>
            </a:pPr>
            <a:r>
              <a:rPr lang="pt-BR" dirty="0"/>
              <a:t>Como ocorre em todos os triângulos, a soma dos ângulos internos do triângulo retângulo é de 180º.</a:t>
            </a:r>
          </a:p>
        </p:txBody>
      </p:sp>
      <p:sp>
        <p:nvSpPr>
          <p:cNvPr id="24" name="Triângulo Retângulo 23">
            <a:extLst>
              <a:ext uri="{FF2B5EF4-FFF2-40B4-BE49-F238E27FC236}">
                <a16:creationId xmlns:a16="http://schemas.microsoft.com/office/drawing/2014/main" id="{A2C54989-C80D-4E95-AFC3-75AEAC81BC13}"/>
              </a:ext>
            </a:extLst>
          </p:cNvPr>
          <p:cNvSpPr/>
          <p:nvPr/>
        </p:nvSpPr>
        <p:spPr>
          <a:xfrm rot="10800000">
            <a:off x="1516700" y="1688452"/>
            <a:ext cx="3055300" cy="1766596"/>
          </a:xfrm>
          <a:prstGeom prst="rt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58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Razões Trigonométricas</a:t>
            </a:r>
          </a:p>
        </p:txBody>
      </p:sp>
      <p:sp>
        <p:nvSpPr>
          <p:cNvPr id="26" name="Google Shape;854;p22">
            <a:extLst>
              <a:ext uri="{FF2B5EF4-FFF2-40B4-BE49-F238E27FC236}">
                <a16:creationId xmlns:a16="http://schemas.microsoft.com/office/drawing/2014/main" id="{65C27D85-527D-4D24-9882-7A0FDC1AA2C9}"/>
              </a:ext>
            </a:extLst>
          </p:cNvPr>
          <p:cNvSpPr txBox="1">
            <a:spLocks/>
          </p:cNvSpPr>
          <p:nvPr/>
        </p:nvSpPr>
        <p:spPr>
          <a:xfrm>
            <a:off x="1016413" y="2343009"/>
            <a:ext cx="13892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Seno</a:t>
            </a:r>
          </a:p>
        </p:txBody>
      </p:sp>
      <p:sp>
        <p:nvSpPr>
          <p:cNvPr id="27" name="Google Shape;950;p25">
            <a:extLst>
              <a:ext uri="{FF2B5EF4-FFF2-40B4-BE49-F238E27FC236}">
                <a16:creationId xmlns:a16="http://schemas.microsoft.com/office/drawing/2014/main" id="{255642AF-D1DA-40CB-A165-C5B5B1677D77}"/>
              </a:ext>
            </a:extLst>
          </p:cNvPr>
          <p:cNvSpPr txBox="1">
            <a:spLocks/>
          </p:cNvSpPr>
          <p:nvPr/>
        </p:nvSpPr>
        <p:spPr>
          <a:xfrm>
            <a:off x="3391446" y="2323023"/>
            <a:ext cx="23611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Cosseno</a:t>
            </a:r>
          </a:p>
        </p:txBody>
      </p:sp>
      <p:sp>
        <p:nvSpPr>
          <p:cNvPr id="28" name="Google Shape;1130;p30">
            <a:extLst>
              <a:ext uri="{FF2B5EF4-FFF2-40B4-BE49-F238E27FC236}">
                <a16:creationId xmlns:a16="http://schemas.microsoft.com/office/drawing/2014/main" id="{80F8A6F1-3FA4-466A-828F-D98C15905015}"/>
              </a:ext>
            </a:extLst>
          </p:cNvPr>
          <p:cNvSpPr txBox="1">
            <a:spLocks/>
          </p:cNvSpPr>
          <p:nvPr/>
        </p:nvSpPr>
        <p:spPr>
          <a:xfrm>
            <a:off x="6104398" y="2343009"/>
            <a:ext cx="23196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Tangente</a:t>
            </a:r>
          </a:p>
        </p:txBody>
      </p:sp>
      <p:sp>
        <p:nvSpPr>
          <p:cNvPr id="29" name="Google Shape;855;p22">
            <a:extLst>
              <a:ext uri="{FF2B5EF4-FFF2-40B4-BE49-F238E27FC236}">
                <a16:creationId xmlns:a16="http://schemas.microsoft.com/office/drawing/2014/main" id="{0B0FF20D-8479-4188-8481-6F2A99FE93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6413" y="1485366"/>
            <a:ext cx="7138124" cy="809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As razões trigonométricas são as razões relacionadas aos triângulos retângulos, que possuem um ângulo de 90°. </a:t>
            </a:r>
            <a:endParaRPr dirty="0"/>
          </a:p>
        </p:txBody>
      </p:sp>
      <p:sp>
        <p:nvSpPr>
          <p:cNvPr id="31" name="Google Shape;855;p22">
            <a:extLst>
              <a:ext uri="{FF2B5EF4-FFF2-40B4-BE49-F238E27FC236}">
                <a16:creationId xmlns:a16="http://schemas.microsoft.com/office/drawing/2014/main" id="{7C1F870D-2C4F-4A35-B1E0-04DC8D5F1783}"/>
              </a:ext>
            </a:extLst>
          </p:cNvPr>
          <p:cNvSpPr txBox="1">
            <a:spLocks/>
          </p:cNvSpPr>
          <p:nvPr/>
        </p:nvSpPr>
        <p:spPr>
          <a:xfrm>
            <a:off x="1016413" y="3565739"/>
            <a:ext cx="7138124" cy="80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0" indent="0">
              <a:buNone/>
            </a:pPr>
            <a:r>
              <a:rPr lang="pt-BR" dirty="0"/>
              <a:t>As razões trigonométricas estão baseadas nas razões existentes entre dois lados do triângulo em função de um ângulo.</a:t>
            </a:r>
          </a:p>
        </p:txBody>
      </p:sp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56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Razões Trigonométricas</a:t>
            </a:r>
          </a:p>
        </p:txBody>
      </p:sp>
      <p:sp>
        <p:nvSpPr>
          <p:cNvPr id="26" name="Google Shape;854;p22">
            <a:extLst>
              <a:ext uri="{FF2B5EF4-FFF2-40B4-BE49-F238E27FC236}">
                <a16:creationId xmlns:a16="http://schemas.microsoft.com/office/drawing/2014/main" id="{65C27D85-527D-4D24-9882-7A0FDC1AA2C9}"/>
              </a:ext>
            </a:extLst>
          </p:cNvPr>
          <p:cNvSpPr txBox="1">
            <a:spLocks/>
          </p:cNvSpPr>
          <p:nvPr/>
        </p:nvSpPr>
        <p:spPr>
          <a:xfrm>
            <a:off x="1016413" y="1483200"/>
            <a:ext cx="13892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Seno</a:t>
            </a:r>
          </a:p>
        </p:txBody>
      </p:sp>
      <p:sp>
        <p:nvSpPr>
          <p:cNvPr id="27" name="Google Shape;950;p25">
            <a:extLst>
              <a:ext uri="{FF2B5EF4-FFF2-40B4-BE49-F238E27FC236}">
                <a16:creationId xmlns:a16="http://schemas.microsoft.com/office/drawing/2014/main" id="{255642AF-D1DA-40CB-A165-C5B5B1677D77}"/>
              </a:ext>
            </a:extLst>
          </p:cNvPr>
          <p:cNvSpPr txBox="1">
            <a:spLocks/>
          </p:cNvSpPr>
          <p:nvPr/>
        </p:nvSpPr>
        <p:spPr>
          <a:xfrm>
            <a:off x="3391446" y="1463214"/>
            <a:ext cx="23611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Cosseno</a:t>
            </a:r>
          </a:p>
        </p:txBody>
      </p:sp>
      <p:sp>
        <p:nvSpPr>
          <p:cNvPr id="28" name="Google Shape;1130;p30">
            <a:extLst>
              <a:ext uri="{FF2B5EF4-FFF2-40B4-BE49-F238E27FC236}">
                <a16:creationId xmlns:a16="http://schemas.microsoft.com/office/drawing/2014/main" id="{80F8A6F1-3FA4-466A-828F-D98C15905015}"/>
              </a:ext>
            </a:extLst>
          </p:cNvPr>
          <p:cNvSpPr txBox="1">
            <a:spLocks/>
          </p:cNvSpPr>
          <p:nvPr/>
        </p:nvSpPr>
        <p:spPr>
          <a:xfrm>
            <a:off x="6104398" y="1483200"/>
            <a:ext cx="23196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Tangente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𝑂𝑝𝑜𝑠𝑡𝑜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𝐻𝑖𝑝𝑜𝑡𝑒𝑛𝑢𝑠𝑎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blipFill>
                <a:blip r:embed="rId3"/>
                <a:stretch>
                  <a:fillRect r="-2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855;p22">
                <a:extLst>
                  <a:ext uri="{FF2B5EF4-FFF2-40B4-BE49-F238E27FC236}">
                    <a16:creationId xmlns:a16="http://schemas.microsoft.com/office/drawing/2014/main" id="{1638C398-A109-4D16-B5A5-8AC542465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5839" y="2421822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𝐴𝑑𝑗𝑎𝑐𝑒𝑛𝑡𝑒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𝐻𝑖𝑝𝑜𝑡𝑒𝑛𝑢𝑠𝑎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Google Shape;855;p22">
                <a:extLst>
                  <a:ext uri="{FF2B5EF4-FFF2-40B4-BE49-F238E27FC236}">
                    <a16:creationId xmlns:a16="http://schemas.microsoft.com/office/drawing/2014/main" id="{1638C398-A109-4D16-B5A5-8AC54246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39" y="2421822"/>
                <a:ext cx="976160" cy="778809"/>
              </a:xfrm>
              <a:prstGeom prst="rect">
                <a:avLst/>
              </a:prstGeom>
              <a:blipFill>
                <a:blip r:embed="rId4"/>
                <a:stretch>
                  <a:fillRect r="-5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855;p22">
                <a:extLst>
                  <a:ext uri="{FF2B5EF4-FFF2-40B4-BE49-F238E27FC236}">
                    <a16:creationId xmlns:a16="http://schemas.microsoft.com/office/drawing/2014/main" id="{3866A340-D931-45D0-B4B9-C762BE8E02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0453" y="2421821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𝑂𝑝𝑜𝑠𝑡𝑜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𝐴𝑑𝑗𝑎𝑐𝑒𝑛𝑡𝑒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Google Shape;855;p22">
                <a:extLst>
                  <a:ext uri="{FF2B5EF4-FFF2-40B4-BE49-F238E27FC236}">
                    <a16:creationId xmlns:a16="http://schemas.microsoft.com/office/drawing/2014/main" id="{3866A340-D931-45D0-B4B9-C762BE8E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453" y="2421821"/>
                <a:ext cx="976160" cy="778809"/>
              </a:xfrm>
              <a:prstGeom prst="rect">
                <a:avLst/>
              </a:prstGeom>
              <a:blipFill>
                <a:blip r:embed="rId5"/>
                <a:stretch>
                  <a:fillRect r="-5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406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Razões Trigonométricas</a:t>
            </a:r>
          </a:p>
        </p:txBody>
      </p:sp>
      <p:sp>
        <p:nvSpPr>
          <p:cNvPr id="26" name="Google Shape;854;p22">
            <a:extLst>
              <a:ext uri="{FF2B5EF4-FFF2-40B4-BE49-F238E27FC236}">
                <a16:creationId xmlns:a16="http://schemas.microsoft.com/office/drawing/2014/main" id="{65C27D85-527D-4D24-9882-7A0FDC1AA2C9}"/>
              </a:ext>
            </a:extLst>
          </p:cNvPr>
          <p:cNvSpPr txBox="1">
            <a:spLocks/>
          </p:cNvSpPr>
          <p:nvPr/>
        </p:nvSpPr>
        <p:spPr>
          <a:xfrm>
            <a:off x="1016413" y="1483200"/>
            <a:ext cx="13892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Seno</a:t>
            </a:r>
          </a:p>
        </p:txBody>
      </p:sp>
      <p:sp>
        <p:nvSpPr>
          <p:cNvPr id="27" name="Google Shape;950;p25">
            <a:extLst>
              <a:ext uri="{FF2B5EF4-FFF2-40B4-BE49-F238E27FC236}">
                <a16:creationId xmlns:a16="http://schemas.microsoft.com/office/drawing/2014/main" id="{255642AF-D1DA-40CB-A165-C5B5B1677D77}"/>
              </a:ext>
            </a:extLst>
          </p:cNvPr>
          <p:cNvSpPr txBox="1">
            <a:spLocks/>
          </p:cNvSpPr>
          <p:nvPr/>
        </p:nvSpPr>
        <p:spPr>
          <a:xfrm>
            <a:off x="3391446" y="1463214"/>
            <a:ext cx="23611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Cosseno</a:t>
            </a:r>
          </a:p>
        </p:txBody>
      </p:sp>
      <p:sp>
        <p:nvSpPr>
          <p:cNvPr id="28" name="Google Shape;1130;p30">
            <a:extLst>
              <a:ext uri="{FF2B5EF4-FFF2-40B4-BE49-F238E27FC236}">
                <a16:creationId xmlns:a16="http://schemas.microsoft.com/office/drawing/2014/main" id="{80F8A6F1-3FA4-466A-828F-D98C15905015}"/>
              </a:ext>
            </a:extLst>
          </p:cNvPr>
          <p:cNvSpPr txBox="1">
            <a:spLocks/>
          </p:cNvSpPr>
          <p:nvPr/>
        </p:nvSpPr>
        <p:spPr>
          <a:xfrm>
            <a:off x="6104398" y="1483200"/>
            <a:ext cx="23196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Tangente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𝑂𝑝𝑜𝑠𝑡𝑜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𝐻𝑖𝑝𝑜𝑡𝑒𝑛𝑢𝑠𝑎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blipFill>
                <a:blip r:embed="rId3"/>
                <a:stretch>
                  <a:fillRect r="-2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855;p22">
                <a:extLst>
                  <a:ext uri="{FF2B5EF4-FFF2-40B4-BE49-F238E27FC236}">
                    <a16:creationId xmlns:a16="http://schemas.microsoft.com/office/drawing/2014/main" id="{1638C398-A109-4D16-B5A5-8AC542465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5839" y="2421822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𝐴𝑑𝑗𝑎𝑐𝑒𝑛𝑡𝑒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𝐻𝑖𝑝𝑜𝑡𝑒𝑛𝑢𝑠𝑎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Google Shape;855;p22">
                <a:extLst>
                  <a:ext uri="{FF2B5EF4-FFF2-40B4-BE49-F238E27FC236}">
                    <a16:creationId xmlns:a16="http://schemas.microsoft.com/office/drawing/2014/main" id="{1638C398-A109-4D16-B5A5-8AC54246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39" y="2421822"/>
                <a:ext cx="976160" cy="778809"/>
              </a:xfrm>
              <a:prstGeom prst="rect">
                <a:avLst/>
              </a:prstGeom>
              <a:blipFill>
                <a:blip r:embed="rId4"/>
                <a:stretch>
                  <a:fillRect r="-5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855;p22">
                <a:extLst>
                  <a:ext uri="{FF2B5EF4-FFF2-40B4-BE49-F238E27FC236}">
                    <a16:creationId xmlns:a16="http://schemas.microsoft.com/office/drawing/2014/main" id="{3866A340-D931-45D0-B4B9-C762BE8E02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0453" y="2421821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𝑂𝑝𝑜𝑠𝑡𝑜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𝐴𝑑𝑗𝑎𝑐𝑒𝑛𝑡𝑒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Google Shape;855;p22">
                <a:extLst>
                  <a:ext uri="{FF2B5EF4-FFF2-40B4-BE49-F238E27FC236}">
                    <a16:creationId xmlns:a16="http://schemas.microsoft.com/office/drawing/2014/main" id="{3866A340-D931-45D0-B4B9-C762BE8E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453" y="2421821"/>
                <a:ext cx="976160" cy="778809"/>
              </a:xfrm>
              <a:prstGeom prst="rect">
                <a:avLst/>
              </a:prstGeom>
              <a:blipFill>
                <a:blip r:embed="rId5"/>
                <a:stretch>
                  <a:fillRect r="-5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Google Shape;855;p22">
            <a:extLst>
              <a:ext uri="{FF2B5EF4-FFF2-40B4-BE49-F238E27FC236}">
                <a16:creationId xmlns:a16="http://schemas.microsoft.com/office/drawing/2014/main" id="{86F8F630-A52D-403F-9132-0A1013A19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21461" y="1653105"/>
            <a:ext cx="5688019" cy="1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encontrar o </a:t>
            </a:r>
            <a:r>
              <a:rPr lang="pt-BR" b="1" dirty="0">
                <a:latin typeface="Anek Devanagari"/>
                <a:ea typeface="Anek Devanagari"/>
                <a:cs typeface="Anek Devanagari"/>
                <a:sym typeface="Anek Devanagari"/>
              </a:rPr>
              <a:t>seno de um ângulo</a:t>
            </a:r>
            <a:r>
              <a:rPr lang="pt-BR" dirty="0"/>
              <a:t>, você deve tomar a medida do lado oposto a esse ângulo e dividir pela medida da hipotenusa. Veja o exemplo.</a:t>
            </a:r>
            <a:endParaRPr dirty="0"/>
          </a:p>
        </p:txBody>
      </p:sp>
      <p:grpSp>
        <p:nvGrpSpPr>
          <p:cNvPr id="23" name="Google Shape;869;p22">
            <a:extLst>
              <a:ext uri="{FF2B5EF4-FFF2-40B4-BE49-F238E27FC236}">
                <a16:creationId xmlns:a16="http://schemas.microsoft.com/office/drawing/2014/main" id="{DA8AA50F-D40A-4915-A104-6D47E55492B1}"/>
              </a:ext>
            </a:extLst>
          </p:cNvPr>
          <p:cNvGrpSpPr/>
          <p:nvPr/>
        </p:nvGrpSpPr>
        <p:grpSpPr>
          <a:xfrm>
            <a:off x="4411764" y="2571749"/>
            <a:ext cx="2361106" cy="2246427"/>
            <a:chOff x="5674051" y="1548525"/>
            <a:chExt cx="2749891" cy="2647969"/>
          </a:xfrm>
        </p:grpSpPr>
        <p:sp>
          <p:nvSpPr>
            <p:cNvPr id="24" name="Google Shape;870;p22">
              <a:extLst>
                <a:ext uri="{FF2B5EF4-FFF2-40B4-BE49-F238E27FC236}">
                  <a16:creationId xmlns:a16="http://schemas.microsoft.com/office/drawing/2014/main" id="{5B557715-D59F-4025-8736-869774253962}"/>
                </a:ext>
              </a:extLst>
            </p:cNvPr>
            <p:cNvSpPr/>
            <p:nvPr/>
          </p:nvSpPr>
          <p:spPr>
            <a:xfrm>
              <a:off x="6169143" y="1548525"/>
              <a:ext cx="2254800" cy="2161200"/>
            </a:xfrm>
            <a:prstGeom prst="rtTriangle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25" name="Google Shape;871;p22">
              <a:extLst>
                <a:ext uri="{FF2B5EF4-FFF2-40B4-BE49-F238E27FC236}">
                  <a16:creationId xmlns:a16="http://schemas.microsoft.com/office/drawing/2014/main" id="{92BF6FEF-121B-48DA-9048-4EF25AC6D94C}"/>
                </a:ext>
              </a:extLst>
            </p:cNvPr>
            <p:cNvSpPr/>
            <p:nvPr/>
          </p:nvSpPr>
          <p:spPr>
            <a:xfrm>
              <a:off x="6169143" y="3416165"/>
              <a:ext cx="293700" cy="293700"/>
            </a:xfrm>
            <a:prstGeom prst="rect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29" name="Google Shape;872;p22">
              <a:extLst>
                <a:ext uri="{FF2B5EF4-FFF2-40B4-BE49-F238E27FC236}">
                  <a16:creationId xmlns:a16="http://schemas.microsoft.com/office/drawing/2014/main" id="{F37D0249-470A-4B63-A9E2-B51196D30EA4}"/>
                </a:ext>
              </a:extLst>
            </p:cNvPr>
            <p:cNvSpPr txBox="1"/>
            <p:nvPr/>
          </p:nvSpPr>
          <p:spPr>
            <a:xfrm>
              <a:off x="6065778" y="1668222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A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" name="Google Shape;873;p22">
              <a:extLst>
                <a:ext uri="{FF2B5EF4-FFF2-40B4-BE49-F238E27FC236}">
                  <a16:creationId xmlns:a16="http://schemas.microsoft.com/office/drawing/2014/main" id="{4921E707-476C-4F0E-8FB4-3AD0F81E23E2}"/>
                </a:ext>
              </a:extLst>
            </p:cNvPr>
            <p:cNvSpPr txBox="1"/>
            <p:nvPr/>
          </p:nvSpPr>
          <p:spPr>
            <a:xfrm>
              <a:off x="7802831" y="3360361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B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3" name="Google Shape;874;p22">
              <a:extLst>
                <a:ext uri="{FF2B5EF4-FFF2-40B4-BE49-F238E27FC236}">
                  <a16:creationId xmlns:a16="http://schemas.microsoft.com/office/drawing/2014/main" id="{73BA0181-1A10-41B8-8E40-65E1E28D8B9C}"/>
                </a:ext>
              </a:extLst>
            </p:cNvPr>
            <p:cNvSpPr txBox="1"/>
            <p:nvPr/>
          </p:nvSpPr>
          <p:spPr>
            <a:xfrm>
              <a:off x="6293180" y="314283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C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4" name="Google Shape;875;p22">
              <a:extLst>
                <a:ext uri="{FF2B5EF4-FFF2-40B4-BE49-F238E27FC236}">
                  <a16:creationId xmlns:a16="http://schemas.microsoft.com/office/drawing/2014/main" id="{984F4116-B888-4993-9CAB-1B9DD804C050}"/>
                </a:ext>
              </a:extLst>
            </p:cNvPr>
            <p:cNvSpPr txBox="1"/>
            <p:nvPr/>
          </p:nvSpPr>
          <p:spPr>
            <a:xfrm>
              <a:off x="7049045" y="370989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5" name="Google Shape;876;p22">
              <a:extLst>
                <a:ext uri="{FF2B5EF4-FFF2-40B4-BE49-F238E27FC236}">
                  <a16:creationId xmlns:a16="http://schemas.microsoft.com/office/drawing/2014/main" id="{5E362709-0784-4C74-BE88-28B54AAEC7EA}"/>
                </a:ext>
              </a:extLst>
            </p:cNvPr>
            <p:cNvSpPr txBox="1"/>
            <p:nvPr/>
          </p:nvSpPr>
          <p:spPr>
            <a:xfrm>
              <a:off x="7101711" y="2222266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5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6" name="Google Shape;877;p22">
              <a:extLst>
                <a:ext uri="{FF2B5EF4-FFF2-40B4-BE49-F238E27FC236}">
                  <a16:creationId xmlns:a16="http://schemas.microsoft.com/office/drawing/2014/main" id="{BBD44A26-5EAB-4096-B632-3894E1D563F7}"/>
                </a:ext>
              </a:extLst>
            </p:cNvPr>
            <p:cNvSpPr txBox="1"/>
            <p:nvPr/>
          </p:nvSpPr>
          <p:spPr>
            <a:xfrm>
              <a:off x="5674051" y="2385908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4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47" name="Google Shape;920;p23">
            <a:extLst>
              <a:ext uri="{FF2B5EF4-FFF2-40B4-BE49-F238E27FC236}">
                <a16:creationId xmlns:a16="http://schemas.microsoft.com/office/drawing/2014/main" id="{6B4FBBF0-4D9B-48BE-A904-8AD42476FF80}"/>
              </a:ext>
            </a:extLst>
          </p:cNvPr>
          <p:cNvSpPr/>
          <p:nvPr/>
        </p:nvSpPr>
        <p:spPr>
          <a:xfrm>
            <a:off x="4642796" y="2490124"/>
            <a:ext cx="601125" cy="572700"/>
          </a:xfrm>
          <a:prstGeom prst="ellipse">
            <a:avLst/>
          </a:prstGeom>
          <a:noFill/>
          <a:ln w="38100" cap="flat" cmpd="sng">
            <a:solidFill>
              <a:srgbClr val="FF81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855;p22">
                <a:extLst>
                  <a:ext uri="{FF2B5EF4-FFF2-40B4-BE49-F238E27FC236}">
                    <a16:creationId xmlns:a16="http://schemas.microsoft.com/office/drawing/2014/main" id="{1D9232D0-0977-400A-A7FD-86F422C53D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476" y="320063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 err="1">
                    <a:latin typeface="Cambria Math" panose="02040503050406030204" pitchFamily="18" charset="0"/>
                  </a:rPr>
                  <a:t>Sen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48" name="Google Shape;855;p22">
                <a:extLst>
                  <a:ext uri="{FF2B5EF4-FFF2-40B4-BE49-F238E27FC236}">
                    <a16:creationId xmlns:a16="http://schemas.microsoft.com/office/drawing/2014/main" id="{1D9232D0-0977-400A-A7FD-86F422C53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76" y="3200630"/>
                <a:ext cx="1252496" cy="778809"/>
              </a:xfrm>
              <a:prstGeom prst="rect">
                <a:avLst/>
              </a:prstGeom>
              <a:blipFill>
                <a:blip r:embed="rId6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Google Shape;855;p22">
                <a:extLst>
                  <a:ext uri="{FF2B5EF4-FFF2-40B4-BE49-F238E27FC236}">
                    <a16:creationId xmlns:a16="http://schemas.microsoft.com/office/drawing/2014/main" id="{51E66ADE-3845-4380-AA9C-6B472120A8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476" y="383296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>
                    <a:latin typeface="Cambria Math" panose="02040503050406030204" pitchFamily="18" charset="0"/>
                  </a:rPr>
                  <a:t>Sen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49" name="Google Shape;855;p22">
                <a:extLst>
                  <a:ext uri="{FF2B5EF4-FFF2-40B4-BE49-F238E27FC236}">
                    <a16:creationId xmlns:a16="http://schemas.microsoft.com/office/drawing/2014/main" id="{51E66ADE-3845-4380-AA9C-6B472120A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76" y="3832960"/>
                <a:ext cx="1252496" cy="778809"/>
              </a:xfrm>
              <a:prstGeom prst="rect">
                <a:avLst/>
              </a:prstGeom>
              <a:blipFill>
                <a:blip r:embed="rId7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30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1" grpId="0"/>
      <p:bldP spid="22" grpId="0"/>
      <p:bldP spid="20" grpId="0" build="p"/>
      <p:bldP spid="47" grpId="0" animBg="1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Razões Trigonométricas</a:t>
            </a:r>
          </a:p>
        </p:txBody>
      </p:sp>
      <p:sp>
        <p:nvSpPr>
          <p:cNvPr id="26" name="Google Shape;854;p22">
            <a:extLst>
              <a:ext uri="{FF2B5EF4-FFF2-40B4-BE49-F238E27FC236}">
                <a16:creationId xmlns:a16="http://schemas.microsoft.com/office/drawing/2014/main" id="{65C27D85-527D-4D24-9882-7A0FDC1AA2C9}"/>
              </a:ext>
            </a:extLst>
          </p:cNvPr>
          <p:cNvSpPr txBox="1">
            <a:spLocks/>
          </p:cNvSpPr>
          <p:nvPr/>
        </p:nvSpPr>
        <p:spPr>
          <a:xfrm>
            <a:off x="1016413" y="1483200"/>
            <a:ext cx="13892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Seno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𝑂𝑝𝑜𝑠𝑡𝑜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𝐻𝑖𝑝𝑜𝑡𝑒𝑛𝑢𝑠𝑎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blipFill>
                <a:blip r:embed="rId3"/>
                <a:stretch>
                  <a:fillRect r="-2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855;p22">
            <a:extLst>
              <a:ext uri="{FF2B5EF4-FFF2-40B4-BE49-F238E27FC236}">
                <a16:creationId xmlns:a16="http://schemas.microsoft.com/office/drawing/2014/main" id="{86F8F630-A52D-403F-9132-0A1013A19E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21461" y="1653105"/>
            <a:ext cx="5688019" cy="1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encontrar o </a:t>
            </a:r>
            <a:r>
              <a:rPr lang="pt-BR" b="1" dirty="0">
                <a:latin typeface="Anek Devanagari"/>
                <a:ea typeface="Anek Devanagari"/>
                <a:cs typeface="Anek Devanagari"/>
                <a:sym typeface="Anek Devanagari"/>
              </a:rPr>
              <a:t>seno de um ângulo</a:t>
            </a:r>
            <a:r>
              <a:rPr lang="pt-BR" dirty="0"/>
              <a:t>, você deve tomar a medida do lado oposto a esse ângulo e dividir pela medida da hipotenusa. Veja o exemplo.</a:t>
            </a:r>
            <a:endParaRPr dirty="0"/>
          </a:p>
        </p:txBody>
      </p:sp>
      <p:grpSp>
        <p:nvGrpSpPr>
          <p:cNvPr id="23" name="Google Shape;869;p22">
            <a:extLst>
              <a:ext uri="{FF2B5EF4-FFF2-40B4-BE49-F238E27FC236}">
                <a16:creationId xmlns:a16="http://schemas.microsoft.com/office/drawing/2014/main" id="{DA8AA50F-D40A-4915-A104-6D47E55492B1}"/>
              </a:ext>
            </a:extLst>
          </p:cNvPr>
          <p:cNvGrpSpPr/>
          <p:nvPr/>
        </p:nvGrpSpPr>
        <p:grpSpPr>
          <a:xfrm>
            <a:off x="4411764" y="2571749"/>
            <a:ext cx="2361106" cy="2246427"/>
            <a:chOff x="5674051" y="1548525"/>
            <a:chExt cx="2749891" cy="2647969"/>
          </a:xfrm>
        </p:grpSpPr>
        <p:sp>
          <p:nvSpPr>
            <p:cNvPr id="24" name="Google Shape;870;p22">
              <a:extLst>
                <a:ext uri="{FF2B5EF4-FFF2-40B4-BE49-F238E27FC236}">
                  <a16:creationId xmlns:a16="http://schemas.microsoft.com/office/drawing/2014/main" id="{5B557715-D59F-4025-8736-869774253962}"/>
                </a:ext>
              </a:extLst>
            </p:cNvPr>
            <p:cNvSpPr/>
            <p:nvPr/>
          </p:nvSpPr>
          <p:spPr>
            <a:xfrm>
              <a:off x="6169143" y="1548525"/>
              <a:ext cx="2254800" cy="2161200"/>
            </a:xfrm>
            <a:prstGeom prst="rtTriangle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25" name="Google Shape;871;p22">
              <a:extLst>
                <a:ext uri="{FF2B5EF4-FFF2-40B4-BE49-F238E27FC236}">
                  <a16:creationId xmlns:a16="http://schemas.microsoft.com/office/drawing/2014/main" id="{92BF6FEF-121B-48DA-9048-4EF25AC6D94C}"/>
                </a:ext>
              </a:extLst>
            </p:cNvPr>
            <p:cNvSpPr/>
            <p:nvPr/>
          </p:nvSpPr>
          <p:spPr>
            <a:xfrm>
              <a:off x="6169143" y="3416165"/>
              <a:ext cx="293700" cy="293700"/>
            </a:xfrm>
            <a:prstGeom prst="rect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29" name="Google Shape;872;p22">
              <a:extLst>
                <a:ext uri="{FF2B5EF4-FFF2-40B4-BE49-F238E27FC236}">
                  <a16:creationId xmlns:a16="http://schemas.microsoft.com/office/drawing/2014/main" id="{F37D0249-470A-4B63-A9E2-B51196D30EA4}"/>
                </a:ext>
              </a:extLst>
            </p:cNvPr>
            <p:cNvSpPr txBox="1"/>
            <p:nvPr/>
          </p:nvSpPr>
          <p:spPr>
            <a:xfrm>
              <a:off x="6065778" y="1668222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A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" name="Google Shape;873;p22">
              <a:extLst>
                <a:ext uri="{FF2B5EF4-FFF2-40B4-BE49-F238E27FC236}">
                  <a16:creationId xmlns:a16="http://schemas.microsoft.com/office/drawing/2014/main" id="{4921E707-476C-4F0E-8FB4-3AD0F81E23E2}"/>
                </a:ext>
              </a:extLst>
            </p:cNvPr>
            <p:cNvSpPr txBox="1"/>
            <p:nvPr/>
          </p:nvSpPr>
          <p:spPr>
            <a:xfrm>
              <a:off x="7802831" y="3360361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B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3" name="Google Shape;874;p22">
              <a:extLst>
                <a:ext uri="{FF2B5EF4-FFF2-40B4-BE49-F238E27FC236}">
                  <a16:creationId xmlns:a16="http://schemas.microsoft.com/office/drawing/2014/main" id="{73BA0181-1A10-41B8-8E40-65E1E28D8B9C}"/>
                </a:ext>
              </a:extLst>
            </p:cNvPr>
            <p:cNvSpPr txBox="1"/>
            <p:nvPr/>
          </p:nvSpPr>
          <p:spPr>
            <a:xfrm>
              <a:off x="6293180" y="314283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C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4" name="Google Shape;875;p22">
              <a:extLst>
                <a:ext uri="{FF2B5EF4-FFF2-40B4-BE49-F238E27FC236}">
                  <a16:creationId xmlns:a16="http://schemas.microsoft.com/office/drawing/2014/main" id="{984F4116-B888-4993-9CAB-1B9DD804C050}"/>
                </a:ext>
              </a:extLst>
            </p:cNvPr>
            <p:cNvSpPr txBox="1"/>
            <p:nvPr/>
          </p:nvSpPr>
          <p:spPr>
            <a:xfrm>
              <a:off x="7049045" y="370989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5" name="Google Shape;876;p22">
              <a:extLst>
                <a:ext uri="{FF2B5EF4-FFF2-40B4-BE49-F238E27FC236}">
                  <a16:creationId xmlns:a16="http://schemas.microsoft.com/office/drawing/2014/main" id="{5E362709-0784-4C74-BE88-28B54AAEC7EA}"/>
                </a:ext>
              </a:extLst>
            </p:cNvPr>
            <p:cNvSpPr txBox="1"/>
            <p:nvPr/>
          </p:nvSpPr>
          <p:spPr>
            <a:xfrm>
              <a:off x="7101711" y="2222266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5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6" name="Google Shape;877;p22">
              <a:extLst>
                <a:ext uri="{FF2B5EF4-FFF2-40B4-BE49-F238E27FC236}">
                  <a16:creationId xmlns:a16="http://schemas.microsoft.com/office/drawing/2014/main" id="{BBD44A26-5EAB-4096-B632-3894E1D563F7}"/>
                </a:ext>
              </a:extLst>
            </p:cNvPr>
            <p:cNvSpPr txBox="1"/>
            <p:nvPr/>
          </p:nvSpPr>
          <p:spPr>
            <a:xfrm>
              <a:off x="5674051" y="2385908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4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47" name="Google Shape;920;p23">
            <a:extLst>
              <a:ext uri="{FF2B5EF4-FFF2-40B4-BE49-F238E27FC236}">
                <a16:creationId xmlns:a16="http://schemas.microsoft.com/office/drawing/2014/main" id="{6B4FBBF0-4D9B-48BE-A904-8AD42476FF80}"/>
              </a:ext>
            </a:extLst>
          </p:cNvPr>
          <p:cNvSpPr/>
          <p:nvPr/>
        </p:nvSpPr>
        <p:spPr>
          <a:xfrm>
            <a:off x="4642796" y="2490124"/>
            <a:ext cx="601125" cy="572700"/>
          </a:xfrm>
          <a:prstGeom prst="ellipse">
            <a:avLst/>
          </a:prstGeom>
          <a:noFill/>
          <a:ln w="38100" cap="flat" cmpd="sng">
            <a:solidFill>
              <a:srgbClr val="FF81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855;p22">
                <a:extLst>
                  <a:ext uri="{FF2B5EF4-FFF2-40B4-BE49-F238E27FC236}">
                    <a16:creationId xmlns:a16="http://schemas.microsoft.com/office/drawing/2014/main" id="{1D9232D0-0977-400A-A7FD-86F422C53D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476" y="320063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 err="1">
                    <a:latin typeface="Cambria Math" panose="02040503050406030204" pitchFamily="18" charset="0"/>
                  </a:rPr>
                  <a:t>Sen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48" name="Google Shape;855;p22">
                <a:extLst>
                  <a:ext uri="{FF2B5EF4-FFF2-40B4-BE49-F238E27FC236}">
                    <a16:creationId xmlns:a16="http://schemas.microsoft.com/office/drawing/2014/main" id="{1D9232D0-0977-400A-A7FD-86F422C53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76" y="3200630"/>
                <a:ext cx="1252496" cy="778809"/>
              </a:xfrm>
              <a:prstGeom prst="rect">
                <a:avLst/>
              </a:prstGeom>
              <a:blipFill>
                <a:blip r:embed="rId6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Google Shape;855;p22">
                <a:extLst>
                  <a:ext uri="{FF2B5EF4-FFF2-40B4-BE49-F238E27FC236}">
                    <a16:creationId xmlns:a16="http://schemas.microsoft.com/office/drawing/2014/main" id="{51E66ADE-3845-4380-AA9C-6B472120A8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476" y="383296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>
                    <a:latin typeface="Cambria Math" panose="02040503050406030204" pitchFamily="18" charset="0"/>
                  </a:rPr>
                  <a:t>Sen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49" name="Google Shape;855;p22">
                <a:extLst>
                  <a:ext uri="{FF2B5EF4-FFF2-40B4-BE49-F238E27FC236}">
                    <a16:creationId xmlns:a16="http://schemas.microsoft.com/office/drawing/2014/main" id="{51E66ADE-3845-4380-AA9C-6B472120A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76" y="3832960"/>
                <a:ext cx="1252496" cy="778809"/>
              </a:xfrm>
              <a:prstGeom prst="rect">
                <a:avLst/>
              </a:prstGeom>
              <a:blipFill>
                <a:blip r:embed="rId7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855;p22">
                <a:extLst>
                  <a:ext uri="{FF2B5EF4-FFF2-40B4-BE49-F238E27FC236}">
                    <a16:creationId xmlns:a16="http://schemas.microsoft.com/office/drawing/2014/main" id="{7ECF8D2B-BDDD-42A7-BB2D-50F33A6A69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397" y="320063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>
                    <a:latin typeface="Cambria Math" panose="02040503050406030204" pitchFamily="18" charset="0"/>
                  </a:rPr>
                  <a:t>Sen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50" name="Google Shape;855;p22">
                <a:extLst>
                  <a:ext uri="{FF2B5EF4-FFF2-40B4-BE49-F238E27FC236}">
                    <a16:creationId xmlns:a16="http://schemas.microsoft.com/office/drawing/2014/main" id="{7ECF8D2B-BDDD-42A7-BB2D-50F33A6A6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397" y="3200630"/>
                <a:ext cx="1252496" cy="778809"/>
              </a:xfrm>
              <a:prstGeom prst="rect">
                <a:avLst/>
              </a:prstGeom>
              <a:blipFill>
                <a:blip r:embed="rId8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Google Shape;855;p22">
                <a:extLst>
                  <a:ext uri="{FF2B5EF4-FFF2-40B4-BE49-F238E27FC236}">
                    <a16:creationId xmlns:a16="http://schemas.microsoft.com/office/drawing/2014/main" id="{1A2FDEE3-CE29-4C64-9391-B8EC177D41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397" y="383296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>
                    <a:latin typeface="Cambria Math" panose="02040503050406030204" pitchFamily="18" charset="0"/>
                  </a:rPr>
                  <a:t>Sen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51" name="Google Shape;855;p22">
                <a:extLst>
                  <a:ext uri="{FF2B5EF4-FFF2-40B4-BE49-F238E27FC236}">
                    <a16:creationId xmlns:a16="http://schemas.microsoft.com/office/drawing/2014/main" id="{1A2FDEE3-CE29-4C64-9391-B8EC177D4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397" y="3832960"/>
                <a:ext cx="1252496" cy="778809"/>
              </a:xfrm>
              <a:prstGeom prst="rect">
                <a:avLst/>
              </a:prstGeom>
              <a:blipFill>
                <a:blip r:embed="rId9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5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0.17848 0.296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4" y="1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49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Razões Trigonométricas</a:t>
            </a:r>
          </a:p>
        </p:txBody>
      </p:sp>
      <p:sp>
        <p:nvSpPr>
          <p:cNvPr id="26" name="Google Shape;854;p22">
            <a:extLst>
              <a:ext uri="{FF2B5EF4-FFF2-40B4-BE49-F238E27FC236}">
                <a16:creationId xmlns:a16="http://schemas.microsoft.com/office/drawing/2014/main" id="{65C27D85-527D-4D24-9882-7A0FDC1AA2C9}"/>
              </a:ext>
            </a:extLst>
          </p:cNvPr>
          <p:cNvSpPr txBox="1">
            <a:spLocks/>
          </p:cNvSpPr>
          <p:nvPr/>
        </p:nvSpPr>
        <p:spPr>
          <a:xfrm>
            <a:off x="1016413" y="1483200"/>
            <a:ext cx="13892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Seno</a:t>
            </a:r>
          </a:p>
        </p:txBody>
      </p:sp>
      <p:sp>
        <p:nvSpPr>
          <p:cNvPr id="27" name="Google Shape;950;p25">
            <a:extLst>
              <a:ext uri="{FF2B5EF4-FFF2-40B4-BE49-F238E27FC236}">
                <a16:creationId xmlns:a16="http://schemas.microsoft.com/office/drawing/2014/main" id="{255642AF-D1DA-40CB-A165-C5B5B1677D77}"/>
              </a:ext>
            </a:extLst>
          </p:cNvPr>
          <p:cNvSpPr txBox="1">
            <a:spLocks/>
          </p:cNvSpPr>
          <p:nvPr/>
        </p:nvSpPr>
        <p:spPr>
          <a:xfrm>
            <a:off x="3391446" y="1463214"/>
            <a:ext cx="23611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Cosseno</a:t>
            </a:r>
          </a:p>
        </p:txBody>
      </p:sp>
      <p:sp>
        <p:nvSpPr>
          <p:cNvPr id="28" name="Google Shape;1130;p30">
            <a:extLst>
              <a:ext uri="{FF2B5EF4-FFF2-40B4-BE49-F238E27FC236}">
                <a16:creationId xmlns:a16="http://schemas.microsoft.com/office/drawing/2014/main" id="{80F8A6F1-3FA4-466A-828F-D98C15905015}"/>
              </a:ext>
            </a:extLst>
          </p:cNvPr>
          <p:cNvSpPr txBox="1">
            <a:spLocks/>
          </p:cNvSpPr>
          <p:nvPr/>
        </p:nvSpPr>
        <p:spPr>
          <a:xfrm>
            <a:off x="6104398" y="1483200"/>
            <a:ext cx="23196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Tangente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𝑂𝑝𝑜𝑠𝑡𝑜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𝐻𝑖𝑝𝑜𝑡𝑒𝑛𝑢𝑠𝑎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blipFill>
                <a:blip r:embed="rId3"/>
                <a:stretch>
                  <a:fillRect r="-2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855;p22">
                <a:extLst>
                  <a:ext uri="{FF2B5EF4-FFF2-40B4-BE49-F238E27FC236}">
                    <a16:creationId xmlns:a16="http://schemas.microsoft.com/office/drawing/2014/main" id="{1638C398-A109-4D16-B5A5-8AC542465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5839" y="2421822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𝐴𝑑𝑗𝑎𝑐𝑒𝑛𝑡𝑒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𝐻𝑖𝑝𝑜𝑡𝑒𝑛𝑢𝑠𝑎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Google Shape;855;p22">
                <a:extLst>
                  <a:ext uri="{FF2B5EF4-FFF2-40B4-BE49-F238E27FC236}">
                    <a16:creationId xmlns:a16="http://schemas.microsoft.com/office/drawing/2014/main" id="{1638C398-A109-4D16-B5A5-8AC54246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39" y="2421822"/>
                <a:ext cx="976160" cy="778809"/>
              </a:xfrm>
              <a:prstGeom prst="rect">
                <a:avLst/>
              </a:prstGeom>
              <a:blipFill>
                <a:blip r:embed="rId4"/>
                <a:stretch>
                  <a:fillRect r="-5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855;p22">
                <a:extLst>
                  <a:ext uri="{FF2B5EF4-FFF2-40B4-BE49-F238E27FC236}">
                    <a16:creationId xmlns:a16="http://schemas.microsoft.com/office/drawing/2014/main" id="{3866A340-D931-45D0-B4B9-C762BE8E02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0453" y="2421821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𝑂𝑝𝑜𝑠𝑡𝑜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𝐴𝑑𝑗𝑎𝑐𝑒𝑛𝑡𝑒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Google Shape;855;p22">
                <a:extLst>
                  <a:ext uri="{FF2B5EF4-FFF2-40B4-BE49-F238E27FC236}">
                    <a16:creationId xmlns:a16="http://schemas.microsoft.com/office/drawing/2014/main" id="{3866A340-D931-45D0-B4B9-C762BE8E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453" y="2421821"/>
                <a:ext cx="976160" cy="778809"/>
              </a:xfrm>
              <a:prstGeom prst="rect">
                <a:avLst/>
              </a:prstGeom>
              <a:blipFill>
                <a:blip r:embed="rId5"/>
                <a:stretch>
                  <a:fillRect r="-5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oogle Shape;985;p25">
            <a:extLst>
              <a:ext uri="{FF2B5EF4-FFF2-40B4-BE49-F238E27FC236}">
                <a16:creationId xmlns:a16="http://schemas.microsoft.com/office/drawing/2014/main" id="{AB3168D2-9AC5-41F3-9A81-A40D07595719}"/>
              </a:ext>
            </a:extLst>
          </p:cNvPr>
          <p:cNvGrpSpPr/>
          <p:nvPr/>
        </p:nvGrpSpPr>
        <p:grpSpPr>
          <a:xfrm>
            <a:off x="4571999" y="2571750"/>
            <a:ext cx="2350567" cy="2174039"/>
            <a:chOff x="5674051" y="1548525"/>
            <a:chExt cx="2749891" cy="2647969"/>
          </a:xfrm>
        </p:grpSpPr>
        <p:sp>
          <p:nvSpPr>
            <p:cNvPr id="23" name="Google Shape;986;p25">
              <a:extLst>
                <a:ext uri="{FF2B5EF4-FFF2-40B4-BE49-F238E27FC236}">
                  <a16:creationId xmlns:a16="http://schemas.microsoft.com/office/drawing/2014/main" id="{25B4A89E-C323-4524-B429-8395867E666C}"/>
                </a:ext>
              </a:extLst>
            </p:cNvPr>
            <p:cNvSpPr/>
            <p:nvPr/>
          </p:nvSpPr>
          <p:spPr>
            <a:xfrm>
              <a:off x="6169143" y="1548525"/>
              <a:ext cx="2254800" cy="2161200"/>
            </a:xfrm>
            <a:prstGeom prst="rtTriangle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24" name="Google Shape;987;p25">
              <a:extLst>
                <a:ext uri="{FF2B5EF4-FFF2-40B4-BE49-F238E27FC236}">
                  <a16:creationId xmlns:a16="http://schemas.microsoft.com/office/drawing/2014/main" id="{E0474133-E779-4212-B252-F3C300465752}"/>
                </a:ext>
              </a:extLst>
            </p:cNvPr>
            <p:cNvSpPr/>
            <p:nvPr/>
          </p:nvSpPr>
          <p:spPr>
            <a:xfrm>
              <a:off x="6169143" y="3416165"/>
              <a:ext cx="293700" cy="293700"/>
            </a:xfrm>
            <a:prstGeom prst="rect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25" name="Google Shape;988;p25">
              <a:extLst>
                <a:ext uri="{FF2B5EF4-FFF2-40B4-BE49-F238E27FC236}">
                  <a16:creationId xmlns:a16="http://schemas.microsoft.com/office/drawing/2014/main" id="{C3215E8F-9361-4E50-B34E-06065B679B4C}"/>
                </a:ext>
              </a:extLst>
            </p:cNvPr>
            <p:cNvSpPr txBox="1"/>
            <p:nvPr/>
          </p:nvSpPr>
          <p:spPr>
            <a:xfrm>
              <a:off x="6065778" y="1668222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A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29" name="Google Shape;989;p25">
              <a:extLst>
                <a:ext uri="{FF2B5EF4-FFF2-40B4-BE49-F238E27FC236}">
                  <a16:creationId xmlns:a16="http://schemas.microsoft.com/office/drawing/2014/main" id="{9169EE6B-F1D9-4411-97E8-59D5AC0A348F}"/>
                </a:ext>
              </a:extLst>
            </p:cNvPr>
            <p:cNvSpPr txBox="1"/>
            <p:nvPr/>
          </p:nvSpPr>
          <p:spPr>
            <a:xfrm>
              <a:off x="7802831" y="3360361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B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0" name="Google Shape;990;p25">
              <a:extLst>
                <a:ext uri="{FF2B5EF4-FFF2-40B4-BE49-F238E27FC236}">
                  <a16:creationId xmlns:a16="http://schemas.microsoft.com/office/drawing/2014/main" id="{E154DD0C-C94D-46CC-A332-2CDCD1D73564}"/>
                </a:ext>
              </a:extLst>
            </p:cNvPr>
            <p:cNvSpPr txBox="1"/>
            <p:nvPr/>
          </p:nvSpPr>
          <p:spPr>
            <a:xfrm>
              <a:off x="6293180" y="314283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C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3" name="Google Shape;991;p25">
              <a:extLst>
                <a:ext uri="{FF2B5EF4-FFF2-40B4-BE49-F238E27FC236}">
                  <a16:creationId xmlns:a16="http://schemas.microsoft.com/office/drawing/2014/main" id="{7880EF72-3A6D-485A-A7A0-FDDD132E4672}"/>
                </a:ext>
              </a:extLst>
            </p:cNvPr>
            <p:cNvSpPr txBox="1"/>
            <p:nvPr/>
          </p:nvSpPr>
          <p:spPr>
            <a:xfrm>
              <a:off x="7049045" y="370989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6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4" name="Google Shape;992;p25">
              <a:extLst>
                <a:ext uri="{FF2B5EF4-FFF2-40B4-BE49-F238E27FC236}">
                  <a16:creationId xmlns:a16="http://schemas.microsoft.com/office/drawing/2014/main" id="{AD13A28A-3A7D-44E2-BBFB-783D5D50222C}"/>
                </a:ext>
              </a:extLst>
            </p:cNvPr>
            <p:cNvSpPr txBox="1"/>
            <p:nvPr/>
          </p:nvSpPr>
          <p:spPr>
            <a:xfrm>
              <a:off x="7101711" y="2222266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10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45" name="Google Shape;993;p25">
              <a:extLst>
                <a:ext uri="{FF2B5EF4-FFF2-40B4-BE49-F238E27FC236}">
                  <a16:creationId xmlns:a16="http://schemas.microsoft.com/office/drawing/2014/main" id="{8C2E7199-8006-4ADB-86C5-686445D2D1FB}"/>
                </a:ext>
              </a:extLst>
            </p:cNvPr>
            <p:cNvSpPr txBox="1"/>
            <p:nvPr/>
          </p:nvSpPr>
          <p:spPr>
            <a:xfrm>
              <a:off x="5674051" y="2385908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8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9D5BC814-85EB-4512-8141-30C473001285}"/>
              </a:ext>
            </a:extLst>
          </p:cNvPr>
          <p:cNvSpPr/>
          <p:nvPr/>
        </p:nvSpPr>
        <p:spPr>
          <a:xfrm>
            <a:off x="2778709" y="1703144"/>
            <a:ext cx="56773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dirty="0">
                <a:solidFill>
                  <a:schemeClr val="dk1"/>
                </a:solidFill>
              </a:rPr>
              <a:t>Para determinar o </a:t>
            </a:r>
            <a:r>
              <a:rPr lang="pt-BR" b="1" dirty="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cosseno de um ângulo</a:t>
            </a:r>
            <a:r>
              <a:rPr lang="pt-BR" dirty="0">
                <a:solidFill>
                  <a:schemeClr val="dk1"/>
                </a:solidFill>
              </a:rPr>
              <a:t>, você deve tomar a medida do comprimento do cateto ADJACENTE a esse ângulo e, em seguida, dividir pela medida da hipotenusa</a:t>
            </a:r>
          </a:p>
        </p:txBody>
      </p:sp>
      <p:sp>
        <p:nvSpPr>
          <p:cNvPr id="46" name="Google Shape;920;p23">
            <a:extLst>
              <a:ext uri="{FF2B5EF4-FFF2-40B4-BE49-F238E27FC236}">
                <a16:creationId xmlns:a16="http://schemas.microsoft.com/office/drawing/2014/main" id="{A0BB957A-6664-4324-BE0B-C6445CD3F4BE}"/>
              </a:ext>
            </a:extLst>
          </p:cNvPr>
          <p:cNvSpPr/>
          <p:nvPr/>
        </p:nvSpPr>
        <p:spPr>
          <a:xfrm>
            <a:off x="4800659" y="2463382"/>
            <a:ext cx="601125" cy="572700"/>
          </a:xfrm>
          <a:prstGeom prst="ellipse">
            <a:avLst/>
          </a:prstGeom>
          <a:noFill/>
          <a:ln w="38100" cap="flat" cmpd="sng">
            <a:solidFill>
              <a:srgbClr val="FF81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Google Shape;855;p22">
                <a:extLst>
                  <a:ext uri="{FF2B5EF4-FFF2-40B4-BE49-F238E27FC236}">
                    <a16:creationId xmlns:a16="http://schemas.microsoft.com/office/drawing/2014/main" id="{49C163F5-EBDE-427C-8429-45105EC5F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397" y="320063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>
                    <a:latin typeface="Cambria Math" panose="02040503050406030204" pitchFamily="18" charset="0"/>
                  </a:rPr>
                  <a:t>Co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47" name="Google Shape;855;p22">
                <a:extLst>
                  <a:ext uri="{FF2B5EF4-FFF2-40B4-BE49-F238E27FC236}">
                    <a16:creationId xmlns:a16="http://schemas.microsoft.com/office/drawing/2014/main" id="{49C163F5-EBDE-427C-8429-45105EC5F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397" y="3200630"/>
                <a:ext cx="1252496" cy="778809"/>
              </a:xfrm>
              <a:prstGeom prst="rect">
                <a:avLst/>
              </a:prstGeom>
              <a:blipFill>
                <a:blip r:embed="rId6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Google Shape;855;p22">
                <a:extLst>
                  <a:ext uri="{FF2B5EF4-FFF2-40B4-BE49-F238E27FC236}">
                    <a16:creationId xmlns:a16="http://schemas.microsoft.com/office/drawing/2014/main" id="{9B9D0825-6D7C-4B53-B038-AB93A13C3B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397" y="383296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>
                    <a:latin typeface="Cambria Math" panose="02040503050406030204" pitchFamily="18" charset="0"/>
                  </a:rPr>
                  <a:t>Co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48" name="Google Shape;855;p22">
                <a:extLst>
                  <a:ext uri="{FF2B5EF4-FFF2-40B4-BE49-F238E27FC236}">
                    <a16:creationId xmlns:a16="http://schemas.microsoft.com/office/drawing/2014/main" id="{9B9D0825-6D7C-4B53-B038-AB93A13C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397" y="3832960"/>
                <a:ext cx="1252496" cy="778809"/>
              </a:xfrm>
              <a:prstGeom prst="rect">
                <a:avLst/>
              </a:prstGeom>
              <a:blipFill>
                <a:blip r:embed="rId7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95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45679E-6 L -0.28993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-0.2816 -0.002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80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21" grpId="0"/>
      <p:bldP spid="22" grpId="0"/>
      <p:bldP spid="2" grpId="0"/>
      <p:bldP spid="46" grpId="0" animBg="1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Razões Trigonométricas</a:t>
            </a:r>
          </a:p>
        </p:txBody>
      </p:sp>
      <p:sp>
        <p:nvSpPr>
          <p:cNvPr id="26" name="Google Shape;854;p22">
            <a:extLst>
              <a:ext uri="{FF2B5EF4-FFF2-40B4-BE49-F238E27FC236}">
                <a16:creationId xmlns:a16="http://schemas.microsoft.com/office/drawing/2014/main" id="{65C27D85-527D-4D24-9882-7A0FDC1AA2C9}"/>
              </a:ext>
            </a:extLst>
          </p:cNvPr>
          <p:cNvSpPr txBox="1">
            <a:spLocks/>
          </p:cNvSpPr>
          <p:nvPr/>
        </p:nvSpPr>
        <p:spPr>
          <a:xfrm>
            <a:off x="1016413" y="1483200"/>
            <a:ext cx="13892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Seno</a:t>
            </a:r>
          </a:p>
        </p:txBody>
      </p:sp>
      <p:sp>
        <p:nvSpPr>
          <p:cNvPr id="27" name="Google Shape;950;p25">
            <a:extLst>
              <a:ext uri="{FF2B5EF4-FFF2-40B4-BE49-F238E27FC236}">
                <a16:creationId xmlns:a16="http://schemas.microsoft.com/office/drawing/2014/main" id="{255642AF-D1DA-40CB-A165-C5B5B1677D77}"/>
              </a:ext>
            </a:extLst>
          </p:cNvPr>
          <p:cNvSpPr txBox="1">
            <a:spLocks/>
          </p:cNvSpPr>
          <p:nvPr/>
        </p:nvSpPr>
        <p:spPr>
          <a:xfrm>
            <a:off x="3391446" y="1463214"/>
            <a:ext cx="23611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Cosseno</a:t>
            </a:r>
          </a:p>
        </p:txBody>
      </p:sp>
      <p:sp>
        <p:nvSpPr>
          <p:cNvPr id="28" name="Google Shape;1130;p30">
            <a:extLst>
              <a:ext uri="{FF2B5EF4-FFF2-40B4-BE49-F238E27FC236}">
                <a16:creationId xmlns:a16="http://schemas.microsoft.com/office/drawing/2014/main" id="{80F8A6F1-3FA4-466A-828F-D98C15905015}"/>
              </a:ext>
            </a:extLst>
          </p:cNvPr>
          <p:cNvSpPr txBox="1">
            <a:spLocks/>
          </p:cNvSpPr>
          <p:nvPr/>
        </p:nvSpPr>
        <p:spPr>
          <a:xfrm>
            <a:off x="6104398" y="1483200"/>
            <a:ext cx="23196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Tangente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𝑂𝑝𝑜𝑠𝑡𝑜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𝐻𝑖𝑝𝑜𝑡𝑒𝑛𝑢𝑠𝑎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Google Shape;855;p22">
                <a:extLst>
                  <a:ext uri="{FF2B5EF4-FFF2-40B4-BE49-F238E27FC236}">
                    <a16:creationId xmlns:a16="http://schemas.microsoft.com/office/drawing/2014/main" id="{7C1F870D-2C4F-4A35-B1E0-04DC8D5F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13" y="2421823"/>
                <a:ext cx="976160" cy="778809"/>
              </a:xfrm>
              <a:prstGeom prst="rect">
                <a:avLst/>
              </a:prstGeom>
              <a:blipFill>
                <a:blip r:embed="rId3"/>
                <a:stretch>
                  <a:fillRect r="-2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855;p22">
                <a:extLst>
                  <a:ext uri="{FF2B5EF4-FFF2-40B4-BE49-F238E27FC236}">
                    <a16:creationId xmlns:a16="http://schemas.microsoft.com/office/drawing/2014/main" id="{1638C398-A109-4D16-B5A5-8AC542465D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5839" y="2421822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𝐴𝑑𝑗𝑎𝑐𝑒𝑛𝑡𝑒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𝐻𝑖𝑝𝑜𝑡𝑒𝑛𝑢𝑠𝑎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Google Shape;855;p22">
                <a:extLst>
                  <a:ext uri="{FF2B5EF4-FFF2-40B4-BE49-F238E27FC236}">
                    <a16:creationId xmlns:a16="http://schemas.microsoft.com/office/drawing/2014/main" id="{1638C398-A109-4D16-B5A5-8AC54246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39" y="2421822"/>
                <a:ext cx="976160" cy="778809"/>
              </a:xfrm>
              <a:prstGeom prst="rect">
                <a:avLst/>
              </a:prstGeom>
              <a:blipFill>
                <a:blip r:embed="rId4"/>
                <a:stretch>
                  <a:fillRect r="-5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855;p22">
                <a:extLst>
                  <a:ext uri="{FF2B5EF4-FFF2-40B4-BE49-F238E27FC236}">
                    <a16:creationId xmlns:a16="http://schemas.microsoft.com/office/drawing/2014/main" id="{3866A340-D931-45D0-B4B9-C762BE8E02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00453" y="2421821"/>
                <a:ext cx="976160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𝑂𝑝𝑜𝑠𝑡𝑜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𝐶𝑎𝑡𝑒𝑡𝑜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𝐴𝑑𝑗𝑎𝑐𝑒𝑛𝑡𝑒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Google Shape;855;p22">
                <a:extLst>
                  <a:ext uri="{FF2B5EF4-FFF2-40B4-BE49-F238E27FC236}">
                    <a16:creationId xmlns:a16="http://schemas.microsoft.com/office/drawing/2014/main" id="{3866A340-D931-45D0-B4B9-C762BE8E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453" y="2421821"/>
                <a:ext cx="976160" cy="778809"/>
              </a:xfrm>
              <a:prstGeom prst="rect">
                <a:avLst/>
              </a:prstGeom>
              <a:blipFill>
                <a:blip r:embed="rId5"/>
                <a:stretch>
                  <a:fillRect r="-5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oogle Shape;985;p25">
            <a:extLst>
              <a:ext uri="{FF2B5EF4-FFF2-40B4-BE49-F238E27FC236}">
                <a16:creationId xmlns:a16="http://schemas.microsoft.com/office/drawing/2014/main" id="{0AD64201-5FBB-4151-8C38-A0457143D4EE}"/>
              </a:ext>
            </a:extLst>
          </p:cNvPr>
          <p:cNvGrpSpPr/>
          <p:nvPr/>
        </p:nvGrpSpPr>
        <p:grpSpPr>
          <a:xfrm>
            <a:off x="4434212" y="2690747"/>
            <a:ext cx="2350567" cy="2174039"/>
            <a:chOff x="5674051" y="1548525"/>
            <a:chExt cx="2749891" cy="2647969"/>
          </a:xfrm>
        </p:grpSpPr>
        <p:sp>
          <p:nvSpPr>
            <p:cNvPr id="50" name="Google Shape;986;p25">
              <a:extLst>
                <a:ext uri="{FF2B5EF4-FFF2-40B4-BE49-F238E27FC236}">
                  <a16:creationId xmlns:a16="http://schemas.microsoft.com/office/drawing/2014/main" id="{5C264141-677A-4D6D-A62D-E3C6DE2A754B}"/>
                </a:ext>
              </a:extLst>
            </p:cNvPr>
            <p:cNvSpPr/>
            <p:nvPr/>
          </p:nvSpPr>
          <p:spPr>
            <a:xfrm>
              <a:off x="6169143" y="1548525"/>
              <a:ext cx="2254800" cy="2161200"/>
            </a:xfrm>
            <a:prstGeom prst="rtTriangle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51" name="Google Shape;987;p25">
              <a:extLst>
                <a:ext uri="{FF2B5EF4-FFF2-40B4-BE49-F238E27FC236}">
                  <a16:creationId xmlns:a16="http://schemas.microsoft.com/office/drawing/2014/main" id="{C6F32B36-ADBD-4619-948E-F7D6B971B51D}"/>
                </a:ext>
              </a:extLst>
            </p:cNvPr>
            <p:cNvSpPr/>
            <p:nvPr/>
          </p:nvSpPr>
          <p:spPr>
            <a:xfrm>
              <a:off x="6169143" y="3416165"/>
              <a:ext cx="293700" cy="293700"/>
            </a:xfrm>
            <a:prstGeom prst="rect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52" name="Google Shape;988;p25">
              <a:extLst>
                <a:ext uri="{FF2B5EF4-FFF2-40B4-BE49-F238E27FC236}">
                  <a16:creationId xmlns:a16="http://schemas.microsoft.com/office/drawing/2014/main" id="{5CF135A6-1EC7-4206-BEA4-529CF87425E0}"/>
                </a:ext>
              </a:extLst>
            </p:cNvPr>
            <p:cNvSpPr txBox="1"/>
            <p:nvPr/>
          </p:nvSpPr>
          <p:spPr>
            <a:xfrm>
              <a:off x="6065778" y="1668222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A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3" name="Google Shape;989;p25">
              <a:extLst>
                <a:ext uri="{FF2B5EF4-FFF2-40B4-BE49-F238E27FC236}">
                  <a16:creationId xmlns:a16="http://schemas.microsoft.com/office/drawing/2014/main" id="{5B48A748-0D3B-4843-B937-68616635EE55}"/>
                </a:ext>
              </a:extLst>
            </p:cNvPr>
            <p:cNvSpPr txBox="1"/>
            <p:nvPr/>
          </p:nvSpPr>
          <p:spPr>
            <a:xfrm>
              <a:off x="7802831" y="3360361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B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4" name="Google Shape;990;p25">
              <a:extLst>
                <a:ext uri="{FF2B5EF4-FFF2-40B4-BE49-F238E27FC236}">
                  <a16:creationId xmlns:a16="http://schemas.microsoft.com/office/drawing/2014/main" id="{A6AC89E7-09D1-4E75-8BCC-014114740C8B}"/>
                </a:ext>
              </a:extLst>
            </p:cNvPr>
            <p:cNvSpPr txBox="1"/>
            <p:nvPr/>
          </p:nvSpPr>
          <p:spPr>
            <a:xfrm>
              <a:off x="6293180" y="314283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C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5" name="Google Shape;991;p25">
              <a:extLst>
                <a:ext uri="{FF2B5EF4-FFF2-40B4-BE49-F238E27FC236}">
                  <a16:creationId xmlns:a16="http://schemas.microsoft.com/office/drawing/2014/main" id="{73E412C1-5DBA-43EF-8E33-EC875AB86549}"/>
                </a:ext>
              </a:extLst>
            </p:cNvPr>
            <p:cNvSpPr txBox="1"/>
            <p:nvPr/>
          </p:nvSpPr>
          <p:spPr>
            <a:xfrm>
              <a:off x="7049045" y="370989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6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6" name="Google Shape;992;p25">
              <a:extLst>
                <a:ext uri="{FF2B5EF4-FFF2-40B4-BE49-F238E27FC236}">
                  <a16:creationId xmlns:a16="http://schemas.microsoft.com/office/drawing/2014/main" id="{D39132E5-8415-4B43-8510-132F6E05173C}"/>
                </a:ext>
              </a:extLst>
            </p:cNvPr>
            <p:cNvSpPr txBox="1"/>
            <p:nvPr/>
          </p:nvSpPr>
          <p:spPr>
            <a:xfrm>
              <a:off x="7101711" y="2222266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10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7" name="Google Shape;993;p25">
              <a:extLst>
                <a:ext uri="{FF2B5EF4-FFF2-40B4-BE49-F238E27FC236}">
                  <a16:creationId xmlns:a16="http://schemas.microsoft.com/office/drawing/2014/main" id="{BF2FF328-7400-49A1-98A0-6D0B89F12671}"/>
                </a:ext>
              </a:extLst>
            </p:cNvPr>
            <p:cNvSpPr txBox="1"/>
            <p:nvPr/>
          </p:nvSpPr>
          <p:spPr>
            <a:xfrm>
              <a:off x="5674051" y="2385908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 dirty="0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8</a:t>
              </a:r>
              <a:endParaRPr b="1" dirty="0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58" name="Google Shape;1055;p28">
            <a:extLst>
              <a:ext uri="{FF2B5EF4-FFF2-40B4-BE49-F238E27FC236}">
                <a16:creationId xmlns:a16="http://schemas.microsoft.com/office/drawing/2014/main" id="{AFF803B9-5006-4B2F-882E-7D7B773AE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70923" y="1632327"/>
            <a:ext cx="5468959" cy="945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encontrar a tangente de um ângulo específico, você toma a medida do cateto oposto a esse ângulo e divide pela medida do cateto adjacente a esse ângulo</a:t>
            </a:r>
            <a:endParaRPr dirty="0"/>
          </a:p>
        </p:txBody>
      </p:sp>
      <p:sp>
        <p:nvSpPr>
          <p:cNvPr id="59" name="Google Shape;920;p23">
            <a:extLst>
              <a:ext uri="{FF2B5EF4-FFF2-40B4-BE49-F238E27FC236}">
                <a16:creationId xmlns:a16="http://schemas.microsoft.com/office/drawing/2014/main" id="{CA9467F8-491F-4419-989F-6E7FA15BEAE8}"/>
              </a:ext>
            </a:extLst>
          </p:cNvPr>
          <p:cNvSpPr/>
          <p:nvPr/>
        </p:nvSpPr>
        <p:spPr>
          <a:xfrm>
            <a:off x="4660353" y="2602570"/>
            <a:ext cx="601125" cy="572700"/>
          </a:xfrm>
          <a:prstGeom prst="ellipse">
            <a:avLst/>
          </a:prstGeom>
          <a:noFill/>
          <a:ln w="38100" cap="flat" cmpd="sng">
            <a:solidFill>
              <a:srgbClr val="FF81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Google Shape;855;p22">
                <a:extLst>
                  <a:ext uri="{FF2B5EF4-FFF2-40B4-BE49-F238E27FC236}">
                    <a16:creationId xmlns:a16="http://schemas.microsoft.com/office/drawing/2014/main" id="{3BE282C8-2515-4B94-AEF0-100ECF734B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397" y="320063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>
                    <a:latin typeface="Cambria Math" panose="02040503050406030204" pitchFamily="18" charset="0"/>
                  </a:rPr>
                  <a:t>Co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60" name="Google Shape;855;p22">
                <a:extLst>
                  <a:ext uri="{FF2B5EF4-FFF2-40B4-BE49-F238E27FC236}">
                    <a16:creationId xmlns:a16="http://schemas.microsoft.com/office/drawing/2014/main" id="{3BE282C8-2515-4B94-AEF0-100ECF73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397" y="3200630"/>
                <a:ext cx="1252496" cy="778809"/>
              </a:xfrm>
              <a:prstGeom prst="rect">
                <a:avLst/>
              </a:prstGeom>
              <a:blipFill>
                <a:blip r:embed="rId6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855;p22">
                <a:extLst>
                  <a:ext uri="{FF2B5EF4-FFF2-40B4-BE49-F238E27FC236}">
                    <a16:creationId xmlns:a16="http://schemas.microsoft.com/office/drawing/2014/main" id="{3388A397-2326-4066-8D7F-50940AD60D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0397" y="3832960"/>
                <a:ext cx="1252496" cy="778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nek Devanagari Medium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Anek Devanagari Medium"/>
                    <a:ea typeface="Anek Devanagari Medium"/>
                    <a:cs typeface="Anek Devanagari Medium"/>
                    <a:sym typeface="Anek Devanagari Medium"/>
                  </a:defRPr>
                </a:lvl9pPr>
              </a:lstStyle>
              <a:p>
                <a:pPr marL="0" indent="0">
                  <a:buNone/>
                </a:pPr>
                <a:r>
                  <a:rPr lang="pt-BR" sz="1800" i="1" dirty="0">
                    <a:latin typeface="Cambria Math" panose="02040503050406030204" pitchFamily="18" charset="0"/>
                  </a:rPr>
                  <a:t>Ca</a:t>
                </a:r>
                <a:r>
                  <a:rPr lang="pt-B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61" name="Google Shape;855;p22">
                <a:extLst>
                  <a:ext uri="{FF2B5EF4-FFF2-40B4-BE49-F238E27FC236}">
                    <a16:creationId xmlns:a16="http://schemas.microsoft.com/office/drawing/2014/main" id="{3388A397-2326-4066-8D7F-50940AD6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397" y="3832960"/>
                <a:ext cx="1252496" cy="778809"/>
              </a:xfrm>
              <a:prstGeom prst="rect">
                <a:avLst/>
              </a:prstGeom>
              <a:blipFill>
                <a:blip r:embed="rId7"/>
                <a:stretch>
                  <a:fillRect l="-4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4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83951E-6 L -0.59288 0.000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53" y="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93827E-6 L -0.60052 -0.001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5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21" grpId="0"/>
      <p:bldP spid="22" grpId="0"/>
      <p:bldP spid="58" grpId="0" build="p"/>
      <p:bldP spid="59" grpId="0" animBg="1"/>
      <p:bldP spid="60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Tabela Trigonométrica</a:t>
            </a:r>
          </a:p>
        </p:txBody>
      </p:sp>
      <p:sp>
        <p:nvSpPr>
          <p:cNvPr id="26" name="Google Shape;854;p22">
            <a:extLst>
              <a:ext uri="{FF2B5EF4-FFF2-40B4-BE49-F238E27FC236}">
                <a16:creationId xmlns:a16="http://schemas.microsoft.com/office/drawing/2014/main" id="{65C27D85-527D-4D24-9882-7A0FDC1AA2C9}"/>
              </a:ext>
            </a:extLst>
          </p:cNvPr>
          <p:cNvSpPr txBox="1">
            <a:spLocks/>
          </p:cNvSpPr>
          <p:nvPr/>
        </p:nvSpPr>
        <p:spPr>
          <a:xfrm>
            <a:off x="1880709" y="2798433"/>
            <a:ext cx="1389216" cy="37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 lang="pt-BR" sz="1600" b="0" dirty="0"/>
          </a:p>
        </p:txBody>
      </p:sp>
      <p:sp>
        <p:nvSpPr>
          <p:cNvPr id="27" name="Google Shape;950;p25">
            <a:extLst>
              <a:ext uri="{FF2B5EF4-FFF2-40B4-BE49-F238E27FC236}">
                <a16:creationId xmlns:a16="http://schemas.microsoft.com/office/drawing/2014/main" id="{255642AF-D1DA-40CB-A165-C5B5B1677D77}"/>
              </a:ext>
            </a:extLst>
          </p:cNvPr>
          <p:cNvSpPr txBox="1">
            <a:spLocks/>
          </p:cNvSpPr>
          <p:nvPr/>
        </p:nvSpPr>
        <p:spPr>
          <a:xfrm>
            <a:off x="1669117" y="3173017"/>
            <a:ext cx="23611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 lang="pt-BR" sz="1600" b="0" dirty="0"/>
          </a:p>
        </p:txBody>
      </p:sp>
      <p:sp>
        <p:nvSpPr>
          <p:cNvPr id="28" name="Google Shape;1130;p30">
            <a:extLst>
              <a:ext uri="{FF2B5EF4-FFF2-40B4-BE49-F238E27FC236}">
                <a16:creationId xmlns:a16="http://schemas.microsoft.com/office/drawing/2014/main" id="{80F8A6F1-3FA4-466A-828F-D98C15905015}"/>
              </a:ext>
            </a:extLst>
          </p:cNvPr>
          <p:cNvSpPr txBox="1">
            <a:spLocks/>
          </p:cNvSpPr>
          <p:nvPr/>
        </p:nvSpPr>
        <p:spPr>
          <a:xfrm>
            <a:off x="1607555" y="3547601"/>
            <a:ext cx="23196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 lang="pt-BR" sz="1600" b="0" dirty="0"/>
          </a:p>
        </p:txBody>
      </p:sp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ela 42">
                <a:extLst>
                  <a:ext uri="{FF2B5EF4-FFF2-40B4-BE49-F238E27FC236}">
                    <a16:creationId xmlns:a16="http://schemas.microsoft.com/office/drawing/2014/main" id="{ABD6C2E3-320F-4AC7-AFEF-2505B3EA99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2870317"/>
                  </p:ext>
                </p:extLst>
              </p:nvPr>
            </p:nvGraphicFramePr>
            <p:xfrm>
              <a:off x="2124859" y="2492921"/>
              <a:ext cx="4922728" cy="1932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0682">
                      <a:extLst>
                        <a:ext uri="{9D8B030D-6E8A-4147-A177-3AD203B41FA5}">
                          <a16:colId xmlns:a16="http://schemas.microsoft.com/office/drawing/2014/main" val="1665760437"/>
                        </a:ext>
                      </a:extLst>
                    </a:gridCol>
                    <a:gridCol w="1230682">
                      <a:extLst>
                        <a:ext uri="{9D8B030D-6E8A-4147-A177-3AD203B41FA5}">
                          <a16:colId xmlns:a16="http://schemas.microsoft.com/office/drawing/2014/main" val="4152742339"/>
                        </a:ext>
                      </a:extLst>
                    </a:gridCol>
                    <a:gridCol w="1230682">
                      <a:extLst>
                        <a:ext uri="{9D8B030D-6E8A-4147-A177-3AD203B41FA5}">
                          <a16:colId xmlns:a16="http://schemas.microsoft.com/office/drawing/2014/main" val="1790014661"/>
                        </a:ext>
                      </a:extLst>
                    </a:gridCol>
                    <a:gridCol w="1230682">
                      <a:extLst>
                        <a:ext uri="{9D8B030D-6E8A-4147-A177-3AD203B41FA5}">
                          <a16:colId xmlns:a16="http://schemas.microsoft.com/office/drawing/2014/main" val="1814277234"/>
                        </a:ext>
                      </a:extLst>
                    </a:gridCol>
                  </a:tblGrid>
                  <a:tr h="313387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45º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396472"/>
                      </a:ext>
                    </a:extLst>
                  </a:tr>
                  <a:tr h="4560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Seno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mtClean="0">
                                            <a:latin typeface="Cambria Math" panose="02040503050406030204" pitchFamily="18" charset="0"/>
                                          </a:rPr>
                                          <m:t>2 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mtClean="0">
                                            <a:latin typeface="Cambria Math" panose="02040503050406030204" pitchFamily="18" charset="0"/>
                                          </a:rPr>
                                          <m:t>3 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9252991"/>
                      </a:ext>
                    </a:extLst>
                  </a:tr>
                  <a:tr h="4560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Cosseno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mtClean="0">
                                            <a:latin typeface="Cambria Math" panose="02040503050406030204" pitchFamily="18" charset="0"/>
                                          </a:rPr>
                                          <m:t>3 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mtClean="0">
                                            <a:latin typeface="Cambria Math" panose="02040503050406030204" pitchFamily="18" charset="0"/>
                                          </a:rPr>
                                          <m:t>2 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24804"/>
                      </a:ext>
                    </a:extLst>
                  </a:tr>
                  <a:tr h="4565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BR" sz="1400" dirty="0"/>
                            <a:t>Tangente</a:t>
                          </a:r>
                        </a:p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pt-BR" smtClean="0">
                                            <a:latin typeface="Cambria Math" panose="02040503050406030204" pitchFamily="18" charset="0"/>
                                          </a:rPr>
                                          <m:t>3 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  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391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ela 42">
                <a:extLst>
                  <a:ext uri="{FF2B5EF4-FFF2-40B4-BE49-F238E27FC236}">
                    <a16:creationId xmlns:a16="http://schemas.microsoft.com/office/drawing/2014/main" id="{ABD6C2E3-320F-4AC7-AFEF-2505B3EA99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2870317"/>
                  </p:ext>
                </p:extLst>
              </p:nvPr>
            </p:nvGraphicFramePr>
            <p:xfrm>
              <a:off x="2124859" y="2492921"/>
              <a:ext cx="4922728" cy="1932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0682">
                      <a:extLst>
                        <a:ext uri="{9D8B030D-6E8A-4147-A177-3AD203B41FA5}">
                          <a16:colId xmlns:a16="http://schemas.microsoft.com/office/drawing/2014/main" val="1665760437"/>
                        </a:ext>
                      </a:extLst>
                    </a:gridCol>
                    <a:gridCol w="1230682">
                      <a:extLst>
                        <a:ext uri="{9D8B030D-6E8A-4147-A177-3AD203B41FA5}">
                          <a16:colId xmlns:a16="http://schemas.microsoft.com/office/drawing/2014/main" val="4152742339"/>
                        </a:ext>
                      </a:extLst>
                    </a:gridCol>
                    <a:gridCol w="1230682">
                      <a:extLst>
                        <a:ext uri="{9D8B030D-6E8A-4147-A177-3AD203B41FA5}">
                          <a16:colId xmlns:a16="http://schemas.microsoft.com/office/drawing/2014/main" val="1790014661"/>
                        </a:ext>
                      </a:extLst>
                    </a:gridCol>
                    <a:gridCol w="1230682">
                      <a:extLst>
                        <a:ext uri="{9D8B030D-6E8A-4147-A177-3AD203B41FA5}">
                          <a16:colId xmlns:a16="http://schemas.microsoft.com/office/drawing/2014/main" val="1814277234"/>
                        </a:ext>
                      </a:extLst>
                    </a:gridCol>
                  </a:tblGrid>
                  <a:tr h="313387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30º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45º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60º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396472"/>
                      </a:ext>
                    </a:extLst>
                  </a:tr>
                  <a:tr h="5396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Seno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9551" r="-20000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59551" r="-100990" b="-2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990" t="-59551" r="-990" b="-2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9252991"/>
                      </a:ext>
                    </a:extLst>
                  </a:tr>
                  <a:tr h="5396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Cosseno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59551" r="-200000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159551" r="-100990" b="-10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990" t="-159551" r="-990" b="-10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24804"/>
                      </a:ext>
                    </a:extLst>
                  </a:tr>
                  <a:tr h="5402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BR" sz="1400" dirty="0"/>
                            <a:t>Tangente</a:t>
                          </a:r>
                        </a:p>
                        <a:p>
                          <a:pPr algn="ctr"/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59551" r="-20000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990" t="-259551" r="-990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391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Google Shape;1055;p28">
            <a:extLst>
              <a:ext uri="{FF2B5EF4-FFF2-40B4-BE49-F238E27FC236}">
                <a16:creationId xmlns:a16="http://schemas.microsoft.com/office/drawing/2014/main" id="{348B7979-A70A-46A6-9E83-7BD7E9F8B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2049" y="1582104"/>
            <a:ext cx="7568348" cy="743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A tabela trigonométrica apresenta os valores dos ângulos agudos (menores que 90°) das relações trigonométricas: seno, cosseno e tangente.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81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Resolução de Exercícios</a:t>
            </a:r>
          </a:p>
        </p:txBody>
      </p:sp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1376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Resolução de Exercícios</a:t>
            </a:r>
          </a:p>
        </p:txBody>
      </p:sp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4929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1"/>
          <p:cNvSpPr txBox="1">
            <a:spLocks noGrp="1"/>
          </p:cNvSpPr>
          <p:nvPr>
            <p:ph type="title"/>
          </p:nvPr>
        </p:nvSpPr>
        <p:spPr>
          <a:xfrm>
            <a:off x="946450" y="1264925"/>
            <a:ext cx="2754900" cy="24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Sumário</a:t>
            </a:r>
            <a:endParaRPr dirty="0"/>
          </a:p>
        </p:txBody>
      </p:sp>
      <p:sp>
        <p:nvSpPr>
          <p:cNvPr id="837" name="Google Shape;837;p21"/>
          <p:cNvSpPr txBox="1">
            <a:spLocks noGrp="1"/>
          </p:cNvSpPr>
          <p:nvPr>
            <p:ph type="subTitle" idx="1"/>
          </p:nvPr>
        </p:nvSpPr>
        <p:spPr>
          <a:xfrm>
            <a:off x="3940811" y="2124649"/>
            <a:ext cx="4115400" cy="1255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Oque é Trigonometria?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Triangulo retângulo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Identificação dos lados: cateto oposto, cateto adjacente e hipotenusa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Ângulos Complementares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Razões Trigonométricas (Seno, Cos, Tangente)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Tabela de Ângulos Notáveis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6" name="Google Shape;1349;p33">
            <a:extLst>
              <a:ext uri="{FF2B5EF4-FFF2-40B4-BE49-F238E27FC236}">
                <a16:creationId xmlns:a16="http://schemas.microsoft.com/office/drawing/2014/main" id="{782EEC2E-3F51-46DF-8ACA-473830844C30}"/>
              </a:ext>
            </a:extLst>
          </p:cNvPr>
          <p:cNvGrpSpPr/>
          <p:nvPr/>
        </p:nvGrpSpPr>
        <p:grpSpPr>
          <a:xfrm rot="3272607">
            <a:off x="7751327" y="673113"/>
            <a:ext cx="1392673" cy="823678"/>
            <a:chOff x="8807300" y="3989975"/>
            <a:chExt cx="1947250" cy="1151675"/>
          </a:xfrm>
        </p:grpSpPr>
        <p:sp>
          <p:nvSpPr>
            <p:cNvPr id="17" name="Google Shape;1350;p33">
              <a:extLst>
                <a:ext uri="{FF2B5EF4-FFF2-40B4-BE49-F238E27FC236}">
                  <a16:creationId xmlns:a16="http://schemas.microsoft.com/office/drawing/2014/main" id="{7FB75E58-A6AE-454C-AEFF-D91202179C9D}"/>
                </a:ext>
              </a:extLst>
            </p:cNvPr>
            <p:cNvSpPr/>
            <p:nvPr/>
          </p:nvSpPr>
          <p:spPr>
            <a:xfrm>
              <a:off x="8944900" y="4050850"/>
              <a:ext cx="1809650" cy="1090800"/>
            </a:xfrm>
            <a:custGeom>
              <a:avLst/>
              <a:gdLst/>
              <a:ahLst/>
              <a:cxnLst/>
              <a:rect l="l" t="t" r="r" b="b"/>
              <a:pathLst>
                <a:path w="72386" h="43632" extrusionOk="0">
                  <a:moveTo>
                    <a:pt x="65845" y="2655"/>
                  </a:moveTo>
                  <a:cubicBezTo>
                    <a:pt x="65977" y="2655"/>
                    <a:pt x="66112" y="2670"/>
                    <a:pt x="66248" y="2702"/>
                  </a:cubicBezTo>
                  <a:cubicBezTo>
                    <a:pt x="67248" y="2869"/>
                    <a:pt x="67915" y="3803"/>
                    <a:pt x="67715" y="4804"/>
                  </a:cubicBezTo>
                  <a:cubicBezTo>
                    <a:pt x="67568" y="5684"/>
                    <a:pt x="66801" y="6307"/>
                    <a:pt x="65937" y="6307"/>
                  </a:cubicBezTo>
                  <a:cubicBezTo>
                    <a:pt x="65820" y="6307"/>
                    <a:pt x="65700" y="6295"/>
                    <a:pt x="65580" y="6271"/>
                  </a:cubicBezTo>
                  <a:cubicBezTo>
                    <a:pt x="64580" y="6071"/>
                    <a:pt x="63913" y="5104"/>
                    <a:pt x="64113" y="4136"/>
                  </a:cubicBezTo>
                  <a:cubicBezTo>
                    <a:pt x="64257" y="3271"/>
                    <a:pt x="65000" y="2655"/>
                    <a:pt x="65845" y="2655"/>
                  </a:cubicBezTo>
                  <a:close/>
                  <a:moveTo>
                    <a:pt x="65747" y="0"/>
                  </a:moveTo>
                  <a:lnTo>
                    <a:pt x="0" y="42898"/>
                  </a:lnTo>
                  <a:lnTo>
                    <a:pt x="734" y="43631"/>
                  </a:lnTo>
                  <a:lnTo>
                    <a:pt x="72385" y="8940"/>
                  </a:lnTo>
                  <a:lnTo>
                    <a:pt x="72252" y="7372"/>
                  </a:lnTo>
                  <a:lnTo>
                    <a:pt x="65747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51;p33">
              <a:extLst>
                <a:ext uri="{FF2B5EF4-FFF2-40B4-BE49-F238E27FC236}">
                  <a16:creationId xmlns:a16="http://schemas.microsoft.com/office/drawing/2014/main" id="{E8048A2D-B49F-434B-9AB2-21ED1B0D0286}"/>
                </a:ext>
              </a:extLst>
            </p:cNvPr>
            <p:cNvSpPr/>
            <p:nvPr/>
          </p:nvSpPr>
          <p:spPr>
            <a:xfrm>
              <a:off x="8807300" y="3989975"/>
              <a:ext cx="1943900" cy="1133325"/>
            </a:xfrm>
            <a:custGeom>
              <a:avLst/>
              <a:gdLst/>
              <a:ahLst/>
              <a:cxnLst/>
              <a:rect l="l" t="t" r="r" b="b"/>
              <a:pathLst>
                <a:path w="77756" h="45333" extrusionOk="0">
                  <a:moveTo>
                    <a:pt x="70948" y="4256"/>
                  </a:moveTo>
                  <a:cubicBezTo>
                    <a:pt x="71081" y="4256"/>
                    <a:pt x="71216" y="4272"/>
                    <a:pt x="71351" y="4303"/>
                  </a:cubicBezTo>
                  <a:cubicBezTo>
                    <a:pt x="72352" y="4470"/>
                    <a:pt x="73019" y="5404"/>
                    <a:pt x="72786" y="6405"/>
                  </a:cubicBezTo>
                  <a:cubicBezTo>
                    <a:pt x="72639" y="7286"/>
                    <a:pt x="71898" y="7908"/>
                    <a:pt x="71040" y="7908"/>
                  </a:cubicBezTo>
                  <a:cubicBezTo>
                    <a:pt x="70923" y="7908"/>
                    <a:pt x="70804" y="7896"/>
                    <a:pt x="70684" y="7872"/>
                  </a:cubicBezTo>
                  <a:cubicBezTo>
                    <a:pt x="69683" y="7706"/>
                    <a:pt x="69016" y="6738"/>
                    <a:pt x="69216" y="5738"/>
                  </a:cubicBezTo>
                  <a:cubicBezTo>
                    <a:pt x="69361" y="4872"/>
                    <a:pt x="70103" y="4256"/>
                    <a:pt x="70948" y="4256"/>
                  </a:cubicBezTo>
                  <a:close/>
                  <a:moveTo>
                    <a:pt x="71985" y="0"/>
                  </a:moveTo>
                  <a:lnTo>
                    <a:pt x="0" y="34992"/>
                  </a:lnTo>
                  <a:lnTo>
                    <a:pt x="5504" y="45333"/>
                  </a:lnTo>
                  <a:lnTo>
                    <a:pt x="77756" y="9807"/>
                  </a:lnTo>
                  <a:lnTo>
                    <a:pt x="71985" y="0"/>
                  </a:lnTo>
                  <a:close/>
                </a:path>
              </a:pathLst>
            </a:custGeom>
            <a:solidFill>
              <a:srgbClr val="01B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352;p33">
              <a:extLst>
                <a:ext uri="{FF2B5EF4-FFF2-40B4-BE49-F238E27FC236}">
                  <a16:creationId xmlns:a16="http://schemas.microsoft.com/office/drawing/2014/main" id="{3E12D3EB-EFEB-424F-BE1E-FE416739281E}"/>
                </a:ext>
              </a:extLst>
            </p:cNvPr>
            <p:cNvSpPr/>
            <p:nvPr/>
          </p:nvSpPr>
          <p:spPr>
            <a:xfrm>
              <a:off x="9010775" y="5030700"/>
              <a:ext cx="23375" cy="48400"/>
            </a:xfrm>
            <a:custGeom>
              <a:avLst/>
              <a:gdLst/>
              <a:ahLst/>
              <a:cxnLst/>
              <a:rect l="l" t="t" r="r" b="b"/>
              <a:pathLst>
                <a:path w="935" h="1936" fill="none" extrusionOk="0">
                  <a:moveTo>
                    <a:pt x="0" y="1"/>
                  </a:moveTo>
                  <a:lnTo>
                    <a:pt x="934" y="1936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53;p33">
              <a:extLst>
                <a:ext uri="{FF2B5EF4-FFF2-40B4-BE49-F238E27FC236}">
                  <a16:creationId xmlns:a16="http://schemas.microsoft.com/office/drawing/2014/main" id="{054D2C15-B954-43AD-B01F-DB266AA0C251}"/>
                </a:ext>
              </a:extLst>
            </p:cNvPr>
            <p:cNvSpPr/>
            <p:nvPr/>
          </p:nvSpPr>
          <p:spPr>
            <a:xfrm>
              <a:off x="9075825" y="4999025"/>
              <a:ext cx="24200" cy="47550"/>
            </a:xfrm>
            <a:custGeom>
              <a:avLst/>
              <a:gdLst/>
              <a:ahLst/>
              <a:cxnLst/>
              <a:rect l="l" t="t" r="r" b="b"/>
              <a:pathLst>
                <a:path w="968" h="1902" fill="none" extrusionOk="0">
                  <a:moveTo>
                    <a:pt x="0" y="0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54;p33">
              <a:extLst>
                <a:ext uri="{FF2B5EF4-FFF2-40B4-BE49-F238E27FC236}">
                  <a16:creationId xmlns:a16="http://schemas.microsoft.com/office/drawing/2014/main" id="{7D034078-D3FA-496D-B006-1E5117CDAD82}"/>
                </a:ext>
              </a:extLst>
            </p:cNvPr>
            <p:cNvSpPr/>
            <p:nvPr/>
          </p:nvSpPr>
          <p:spPr>
            <a:xfrm>
              <a:off x="9145875" y="4964000"/>
              <a:ext cx="24200" cy="48400"/>
            </a:xfrm>
            <a:custGeom>
              <a:avLst/>
              <a:gdLst/>
              <a:ahLst/>
              <a:cxnLst/>
              <a:rect l="l" t="t" r="r" b="b"/>
              <a:pathLst>
                <a:path w="968" h="1936" fill="none" extrusionOk="0">
                  <a:moveTo>
                    <a:pt x="968" y="1935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55;p33">
              <a:extLst>
                <a:ext uri="{FF2B5EF4-FFF2-40B4-BE49-F238E27FC236}">
                  <a16:creationId xmlns:a16="http://schemas.microsoft.com/office/drawing/2014/main" id="{B810DD0A-45D3-4D06-A29B-08592C9C403C}"/>
                </a:ext>
              </a:extLst>
            </p:cNvPr>
            <p:cNvSpPr/>
            <p:nvPr/>
          </p:nvSpPr>
          <p:spPr>
            <a:xfrm>
              <a:off x="9211750" y="4932300"/>
              <a:ext cx="22550" cy="47575"/>
            </a:xfrm>
            <a:custGeom>
              <a:avLst/>
              <a:gdLst/>
              <a:ahLst/>
              <a:cxnLst/>
              <a:rect l="l" t="t" r="r" b="b"/>
              <a:pathLst>
                <a:path w="902" h="1903" fill="none" extrusionOk="0">
                  <a:moveTo>
                    <a:pt x="0" y="1"/>
                  </a:moveTo>
                  <a:lnTo>
                    <a:pt x="901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56;p33">
              <a:extLst>
                <a:ext uri="{FF2B5EF4-FFF2-40B4-BE49-F238E27FC236}">
                  <a16:creationId xmlns:a16="http://schemas.microsoft.com/office/drawing/2014/main" id="{3B4DAF16-7734-4B1A-A926-780219537462}"/>
                </a:ext>
              </a:extLst>
            </p:cNvPr>
            <p:cNvSpPr/>
            <p:nvPr/>
          </p:nvSpPr>
          <p:spPr>
            <a:xfrm>
              <a:off x="9281800" y="4898950"/>
              <a:ext cx="23375" cy="46725"/>
            </a:xfrm>
            <a:custGeom>
              <a:avLst/>
              <a:gdLst/>
              <a:ahLst/>
              <a:cxnLst/>
              <a:rect l="l" t="t" r="r" b="b"/>
              <a:pathLst>
                <a:path w="935" h="1869" fill="none" extrusionOk="0">
                  <a:moveTo>
                    <a:pt x="0" y="0"/>
                  </a:moveTo>
                  <a:lnTo>
                    <a:pt x="934" y="1868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57;p33">
              <a:extLst>
                <a:ext uri="{FF2B5EF4-FFF2-40B4-BE49-F238E27FC236}">
                  <a16:creationId xmlns:a16="http://schemas.microsoft.com/office/drawing/2014/main" id="{BB8DF8F7-8EB5-476F-A72B-B86DDFFC3264}"/>
                </a:ext>
              </a:extLst>
            </p:cNvPr>
            <p:cNvSpPr/>
            <p:nvPr/>
          </p:nvSpPr>
          <p:spPr>
            <a:xfrm>
              <a:off x="9347675" y="4865600"/>
              <a:ext cx="24225" cy="47550"/>
            </a:xfrm>
            <a:custGeom>
              <a:avLst/>
              <a:gdLst/>
              <a:ahLst/>
              <a:cxnLst/>
              <a:rect l="l" t="t" r="r" b="b"/>
              <a:pathLst>
                <a:path w="969" h="1902" fill="none" extrusionOk="0">
                  <a:moveTo>
                    <a:pt x="1" y="0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58;p33">
              <a:extLst>
                <a:ext uri="{FF2B5EF4-FFF2-40B4-BE49-F238E27FC236}">
                  <a16:creationId xmlns:a16="http://schemas.microsoft.com/office/drawing/2014/main" id="{86B46E2F-6948-402A-B7A0-A0387828437B}"/>
                </a:ext>
              </a:extLst>
            </p:cNvPr>
            <p:cNvSpPr/>
            <p:nvPr/>
          </p:nvSpPr>
          <p:spPr>
            <a:xfrm>
              <a:off x="9419400" y="4831400"/>
              <a:ext cx="22550" cy="46725"/>
            </a:xfrm>
            <a:custGeom>
              <a:avLst/>
              <a:gdLst/>
              <a:ahLst/>
              <a:cxnLst/>
              <a:rect l="l" t="t" r="r" b="b"/>
              <a:pathLst>
                <a:path w="902" h="1869" fill="none" extrusionOk="0">
                  <a:moveTo>
                    <a:pt x="0" y="1"/>
                  </a:moveTo>
                  <a:lnTo>
                    <a:pt x="901" y="1869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59;p33">
              <a:extLst>
                <a:ext uri="{FF2B5EF4-FFF2-40B4-BE49-F238E27FC236}">
                  <a16:creationId xmlns:a16="http://schemas.microsoft.com/office/drawing/2014/main" id="{220A4344-BF5C-441D-9A5A-34D78ABA502C}"/>
                </a:ext>
              </a:extLst>
            </p:cNvPr>
            <p:cNvSpPr/>
            <p:nvPr/>
          </p:nvSpPr>
          <p:spPr>
            <a:xfrm>
              <a:off x="9485275" y="4798875"/>
              <a:ext cx="24200" cy="47550"/>
            </a:xfrm>
            <a:custGeom>
              <a:avLst/>
              <a:gdLst/>
              <a:ahLst/>
              <a:cxnLst/>
              <a:rect l="l" t="t" r="r" b="b"/>
              <a:pathLst>
                <a:path w="968" h="1902" fill="none" extrusionOk="0">
                  <a:moveTo>
                    <a:pt x="1" y="1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60;p33">
              <a:extLst>
                <a:ext uri="{FF2B5EF4-FFF2-40B4-BE49-F238E27FC236}">
                  <a16:creationId xmlns:a16="http://schemas.microsoft.com/office/drawing/2014/main" id="{E1146E68-F332-46C8-B104-23CFDA13C8A8}"/>
                </a:ext>
              </a:extLst>
            </p:cNvPr>
            <p:cNvSpPr/>
            <p:nvPr/>
          </p:nvSpPr>
          <p:spPr>
            <a:xfrm>
              <a:off x="9552825" y="4765525"/>
              <a:ext cx="22550" cy="47550"/>
            </a:xfrm>
            <a:custGeom>
              <a:avLst/>
              <a:gdLst/>
              <a:ahLst/>
              <a:cxnLst/>
              <a:rect l="l" t="t" r="r" b="b"/>
              <a:pathLst>
                <a:path w="902" h="1902" fill="none" extrusionOk="0">
                  <a:moveTo>
                    <a:pt x="1" y="0"/>
                  </a:moveTo>
                  <a:lnTo>
                    <a:pt x="901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61;p33">
              <a:extLst>
                <a:ext uri="{FF2B5EF4-FFF2-40B4-BE49-F238E27FC236}">
                  <a16:creationId xmlns:a16="http://schemas.microsoft.com/office/drawing/2014/main" id="{D41AC6B6-4FB7-450E-862E-4F3DAC27EFB0}"/>
                </a:ext>
              </a:extLst>
            </p:cNvPr>
            <p:cNvSpPr/>
            <p:nvPr/>
          </p:nvSpPr>
          <p:spPr>
            <a:xfrm>
              <a:off x="9618700" y="4731325"/>
              <a:ext cx="24225" cy="47575"/>
            </a:xfrm>
            <a:custGeom>
              <a:avLst/>
              <a:gdLst/>
              <a:ahLst/>
              <a:cxnLst/>
              <a:rect l="l" t="t" r="r" b="b"/>
              <a:pathLst>
                <a:path w="969" h="1903" fill="none" extrusionOk="0">
                  <a:moveTo>
                    <a:pt x="1" y="1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62;p33">
              <a:extLst>
                <a:ext uri="{FF2B5EF4-FFF2-40B4-BE49-F238E27FC236}">
                  <a16:creationId xmlns:a16="http://schemas.microsoft.com/office/drawing/2014/main" id="{9CB775C6-8C23-40A3-B912-5C6677254971}"/>
                </a:ext>
              </a:extLst>
            </p:cNvPr>
            <p:cNvSpPr/>
            <p:nvPr/>
          </p:nvSpPr>
          <p:spPr>
            <a:xfrm>
              <a:off x="9688750" y="4696300"/>
              <a:ext cx="24225" cy="48400"/>
            </a:xfrm>
            <a:custGeom>
              <a:avLst/>
              <a:gdLst/>
              <a:ahLst/>
              <a:cxnLst/>
              <a:rect l="l" t="t" r="r" b="b"/>
              <a:pathLst>
                <a:path w="969" h="1936" fill="none" extrusionOk="0">
                  <a:moveTo>
                    <a:pt x="1" y="1"/>
                  </a:moveTo>
                  <a:lnTo>
                    <a:pt x="968" y="1935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63;p33">
              <a:extLst>
                <a:ext uri="{FF2B5EF4-FFF2-40B4-BE49-F238E27FC236}">
                  <a16:creationId xmlns:a16="http://schemas.microsoft.com/office/drawing/2014/main" id="{78DF6438-A16A-4BF1-9F37-E650A6DF86EC}"/>
                </a:ext>
              </a:extLst>
            </p:cNvPr>
            <p:cNvSpPr/>
            <p:nvPr/>
          </p:nvSpPr>
          <p:spPr>
            <a:xfrm>
              <a:off x="9754625" y="4665450"/>
              <a:ext cx="22550" cy="46725"/>
            </a:xfrm>
            <a:custGeom>
              <a:avLst/>
              <a:gdLst/>
              <a:ahLst/>
              <a:cxnLst/>
              <a:rect l="l" t="t" r="r" b="b"/>
              <a:pathLst>
                <a:path w="902" h="1869" fill="none" extrusionOk="0">
                  <a:moveTo>
                    <a:pt x="1" y="0"/>
                  </a:moveTo>
                  <a:lnTo>
                    <a:pt x="902" y="1868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64;p33">
              <a:extLst>
                <a:ext uri="{FF2B5EF4-FFF2-40B4-BE49-F238E27FC236}">
                  <a16:creationId xmlns:a16="http://schemas.microsoft.com/office/drawing/2014/main" id="{A916F4A6-C897-4529-BAC6-DF6876EB58F4}"/>
                </a:ext>
              </a:extLst>
            </p:cNvPr>
            <p:cNvSpPr/>
            <p:nvPr/>
          </p:nvSpPr>
          <p:spPr>
            <a:xfrm>
              <a:off x="9824675" y="4630425"/>
              <a:ext cx="23375" cy="47550"/>
            </a:xfrm>
            <a:custGeom>
              <a:avLst/>
              <a:gdLst/>
              <a:ahLst/>
              <a:cxnLst/>
              <a:rect l="l" t="t" r="r" b="b"/>
              <a:pathLst>
                <a:path w="935" h="1902" fill="none" extrusionOk="0">
                  <a:moveTo>
                    <a:pt x="1" y="0"/>
                  </a:moveTo>
                  <a:lnTo>
                    <a:pt x="935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65;p33">
              <a:extLst>
                <a:ext uri="{FF2B5EF4-FFF2-40B4-BE49-F238E27FC236}">
                  <a16:creationId xmlns:a16="http://schemas.microsoft.com/office/drawing/2014/main" id="{4A9536BB-8513-455B-B1A2-781D608092F1}"/>
                </a:ext>
              </a:extLst>
            </p:cNvPr>
            <p:cNvSpPr/>
            <p:nvPr/>
          </p:nvSpPr>
          <p:spPr>
            <a:xfrm>
              <a:off x="9891400" y="4597900"/>
              <a:ext cx="24200" cy="47550"/>
            </a:xfrm>
            <a:custGeom>
              <a:avLst/>
              <a:gdLst/>
              <a:ahLst/>
              <a:cxnLst/>
              <a:rect l="l" t="t" r="r" b="b"/>
              <a:pathLst>
                <a:path w="968" h="1902" fill="none" extrusionOk="0">
                  <a:moveTo>
                    <a:pt x="1" y="1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66;p33">
              <a:extLst>
                <a:ext uri="{FF2B5EF4-FFF2-40B4-BE49-F238E27FC236}">
                  <a16:creationId xmlns:a16="http://schemas.microsoft.com/office/drawing/2014/main" id="{82C113DB-BF0D-4B58-8BBD-DEBA51307CB5}"/>
                </a:ext>
              </a:extLst>
            </p:cNvPr>
            <p:cNvSpPr/>
            <p:nvPr/>
          </p:nvSpPr>
          <p:spPr>
            <a:xfrm>
              <a:off x="9962275" y="4562875"/>
              <a:ext cx="22550" cy="46725"/>
            </a:xfrm>
            <a:custGeom>
              <a:avLst/>
              <a:gdLst/>
              <a:ahLst/>
              <a:cxnLst/>
              <a:rect l="l" t="t" r="r" b="b"/>
              <a:pathLst>
                <a:path w="902" h="1869" fill="none" extrusionOk="0">
                  <a:moveTo>
                    <a:pt x="1" y="1"/>
                  </a:moveTo>
                  <a:lnTo>
                    <a:pt x="902" y="1869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67;p33">
              <a:extLst>
                <a:ext uri="{FF2B5EF4-FFF2-40B4-BE49-F238E27FC236}">
                  <a16:creationId xmlns:a16="http://schemas.microsoft.com/office/drawing/2014/main" id="{C081966C-D317-450A-8302-71E251B0B1C8}"/>
                </a:ext>
              </a:extLst>
            </p:cNvPr>
            <p:cNvSpPr/>
            <p:nvPr/>
          </p:nvSpPr>
          <p:spPr>
            <a:xfrm>
              <a:off x="10029000" y="4532025"/>
              <a:ext cx="24200" cy="46725"/>
            </a:xfrm>
            <a:custGeom>
              <a:avLst/>
              <a:gdLst/>
              <a:ahLst/>
              <a:cxnLst/>
              <a:rect l="l" t="t" r="r" b="b"/>
              <a:pathLst>
                <a:path w="968" h="1869" fill="none" extrusionOk="0">
                  <a:moveTo>
                    <a:pt x="0" y="0"/>
                  </a:moveTo>
                  <a:lnTo>
                    <a:pt x="968" y="1868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68;p33">
              <a:extLst>
                <a:ext uri="{FF2B5EF4-FFF2-40B4-BE49-F238E27FC236}">
                  <a16:creationId xmlns:a16="http://schemas.microsoft.com/office/drawing/2014/main" id="{99B55679-A7E3-4702-B82B-E3A677651F67}"/>
                </a:ext>
              </a:extLst>
            </p:cNvPr>
            <p:cNvSpPr/>
            <p:nvPr/>
          </p:nvSpPr>
          <p:spPr>
            <a:xfrm>
              <a:off x="10094875" y="4497825"/>
              <a:ext cx="23375" cy="47550"/>
            </a:xfrm>
            <a:custGeom>
              <a:avLst/>
              <a:gdLst/>
              <a:ahLst/>
              <a:cxnLst/>
              <a:rect l="l" t="t" r="r" b="b"/>
              <a:pathLst>
                <a:path w="935" h="1902" fill="none" extrusionOk="0">
                  <a:moveTo>
                    <a:pt x="1" y="1"/>
                  </a:moveTo>
                  <a:lnTo>
                    <a:pt x="935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69;p33">
              <a:extLst>
                <a:ext uri="{FF2B5EF4-FFF2-40B4-BE49-F238E27FC236}">
                  <a16:creationId xmlns:a16="http://schemas.microsoft.com/office/drawing/2014/main" id="{45505EFB-D1F3-4F9D-AB41-7D5D01B2ED17}"/>
                </a:ext>
              </a:extLst>
            </p:cNvPr>
            <p:cNvSpPr/>
            <p:nvPr/>
          </p:nvSpPr>
          <p:spPr>
            <a:xfrm>
              <a:off x="10160750" y="4465300"/>
              <a:ext cx="24225" cy="47575"/>
            </a:xfrm>
            <a:custGeom>
              <a:avLst/>
              <a:gdLst/>
              <a:ahLst/>
              <a:cxnLst/>
              <a:rect l="l" t="t" r="r" b="b"/>
              <a:pathLst>
                <a:path w="969" h="1903" fill="none" extrusionOk="0">
                  <a:moveTo>
                    <a:pt x="1" y="1"/>
                  </a:moveTo>
                  <a:lnTo>
                    <a:pt x="968" y="19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0;p33">
              <a:extLst>
                <a:ext uri="{FF2B5EF4-FFF2-40B4-BE49-F238E27FC236}">
                  <a16:creationId xmlns:a16="http://schemas.microsoft.com/office/drawing/2014/main" id="{F3DF2854-CC1E-4018-9CE1-6BCECE06F756}"/>
                </a:ext>
              </a:extLst>
            </p:cNvPr>
            <p:cNvSpPr/>
            <p:nvPr/>
          </p:nvSpPr>
          <p:spPr>
            <a:xfrm>
              <a:off x="10228300" y="4429450"/>
              <a:ext cx="25050" cy="52550"/>
            </a:xfrm>
            <a:custGeom>
              <a:avLst/>
              <a:gdLst/>
              <a:ahLst/>
              <a:cxnLst/>
              <a:rect l="l" t="t" r="r" b="b"/>
              <a:pathLst>
                <a:path w="1002" h="2102" fill="none" extrusionOk="0">
                  <a:moveTo>
                    <a:pt x="1" y="0"/>
                  </a:moveTo>
                  <a:lnTo>
                    <a:pt x="1002" y="21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71;p33">
              <a:extLst>
                <a:ext uri="{FF2B5EF4-FFF2-40B4-BE49-F238E27FC236}">
                  <a16:creationId xmlns:a16="http://schemas.microsoft.com/office/drawing/2014/main" id="{85AC90CA-30BA-4B60-BDDB-7FF73B65811C}"/>
                </a:ext>
              </a:extLst>
            </p:cNvPr>
            <p:cNvSpPr/>
            <p:nvPr/>
          </p:nvSpPr>
          <p:spPr>
            <a:xfrm>
              <a:off x="10293350" y="4397750"/>
              <a:ext cx="25875" cy="51725"/>
            </a:xfrm>
            <a:custGeom>
              <a:avLst/>
              <a:gdLst/>
              <a:ahLst/>
              <a:cxnLst/>
              <a:rect l="l" t="t" r="r" b="b"/>
              <a:pathLst>
                <a:path w="1035" h="2069" fill="none" extrusionOk="0">
                  <a:moveTo>
                    <a:pt x="1" y="1"/>
                  </a:moveTo>
                  <a:lnTo>
                    <a:pt x="1035" y="2069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72;p33">
              <a:extLst>
                <a:ext uri="{FF2B5EF4-FFF2-40B4-BE49-F238E27FC236}">
                  <a16:creationId xmlns:a16="http://schemas.microsoft.com/office/drawing/2014/main" id="{C45B3734-869F-4207-AA22-358AEBE46974}"/>
                </a:ext>
              </a:extLst>
            </p:cNvPr>
            <p:cNvSpPr/>
            <p:nvPr/>
          </p:nvSpPr>
          <p:spPr>
            <a:xfrm>
              <a:off x="10363400" y="4362725"/>
              <a:ext cx="25050" cy="52575"/>
            </a:xfrm>
            <a:custGeom>
              <a:avLst/>
              <a:gdLst/>
              <a:ahLst/>
              <a:cxnLst/>
              <a:rect l="l" t="t" r="r" b="b"/>
              <a:pathLst>
                <a:path w="1002" h="2103" fill="none" extrusionOk="0">
                  <a:moveTo>
                    <a:pt x="1" y="1"/>
                  </a:moveTo>
                  <a:lnTo>
                    <a:pt x="1001" y="21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73;p33">
              <a:extLst>
                <a:ext uri="{FF2B5EF4-FFF2-40B4-BE49-F238E27FC236}">
                  <a16:creationId xmlns:a16="http://schemas.microsoft.com/office/drawing/2014/main" id="{7E1390F4-C994-4955-B50F-27A2B5C4D4AF}"/>
                </a:ext>
              </a:extLst>
            </p:cNvPr>
            <p:cNvSpPr/>
            <p:nvPr/>
          </p:nvSpPr>
          <p:spPr>
            <a:xfrm>
              <a:off x="10430125" y="4331050"/>
              <a:ext cx="27550" cy="48375"/>
            </a:xfrm>
            <a:custGeom>
              <a:avLst/>
              <a:gdLst/>
              <a:ahLst/>
              <a:cxnLst/>
              <a:rect l="l" t="t" r="r" b="b"/>
              <a:pathLst>
                <a:path w="1102" h="1935" fill="none" extrusionOk="0">
                  <a:moveTo>
                    <a:pt x="0" y="0"/>
                  </a:moveTo>
                  <a:lnTo>
                    <a:pt x="1101" y="1935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74;p33">
              <a:extLst>
                <a:ext uri="{FF2B5EF4-FFF2-40B4-BE49-F238E27FC236}">
                  <a16:creationId xmlns:a16="http://schemas.microsoft.com/office/drawing/2014/main" id="{FF9C26D7-4380-462A-8E7E-2E58D21DC434}"/>
                </a:ext>
              </a:extLst>
            </p:cNvPr>
            <p:cNvSpPr/>
            <p:nvPr/>
          </p:nvSpPr>
          <p:spPr>
            <a:xfrm>
              <a:off x="10501000" y="4295175"/>
              <a:ext cx="24200" cy="50900"/>
            </a:xfrm>
            <a:custGeom>
              <a:avLst/>
              <a:gdLst/>
              <a:ahLst/>
              <a:cxnLst/>
              <a:rect l="l" t="t" r="r" b="b"/>
              <a:pathLst>
                <a:path w="968" h="2036" fill="none" extrusionOk="0">
                  <a:moveTo>
                    <a:pt x="1" y="1"/>
                  </a:moveTo>
                  <a:lnTo>
                    <a:pt x="968" y="2036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75;p33">
              <a:extLst>
                <a:ext uri="{FF2B5EF4-FFF2-40B4-BE49-F238E27FC236}">
                  <a16:creationId xmlns:a16="http://schemas.microsoft.com/office/drawing/2014/main" id="{D36C3B32-7113-4AC4-9EA8-3E961BE8BDAA}"/>
                </a:ext>
              </a:extLst>
            </p:cNvPr>
            <p:cNvSpPr/>
            <p:nvPr/>
          </p:nvSpPr>
          <p:spPr>
            <a:xfrm>
              <a:off x="10567725" y="4264325"/>
              <a:ext cx="25025" cy="50075"/>
            </a:xfrm>
            <a:custGeom>
              <a:avLst/>
              <a:gdLst/>
              <a:ahLst/>
              <a:cxnLst/>
              <a:rect l="l" t="t" r="r" b="b"/>
              <a:pathLst>
                <a:path w="1001" h="2003" fill="none" extrusionOk="0">
                  <a:moveTo>
                    <a:pt x="0" y="1"/>
                  </a:moveTo>
                  <a:lnTo>
                    <a:pt x="1001" y="2002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76;p33">
              <a:extLst>
                <a:ext uri="{FF2B5EF4-FFF2-40B4-BE49-F238E27FC236}">
                  <a16:creationId xmlns:a16="http://schemas.microsoft.com/office/drawing/2014/main" id="{4937B759-BCA9-4D73-BCE3-A4F7DBC46644}"/>
                </a:ext>
              </a:extLst>
            </p:cNvPr>
            <p:cNvSpPr/>
            <p:nvPr/>
          </p:nvSpPr>
          <p:spPr>
            <a:xfrm>
              <a:off x="10634425" y="4230975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fill="none" extrusionOk="0">
                  <a:moveTo>
                    <a:pt x="1" y="0"/>
                  </a:moveTo>
                  <a:lnTo>
                    <a:pt x="1035" y="1935"/>
                  </a:lnTo>
                </a:path>
              </a:pathLst>
            </a:custGeom>
            <a:solidFill>
              <a:schemeClr val="dk1"/>
            </a:solidFill>
            <a:ln w="500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77;p33">
              <a:extLst>
                <a:ext uri="{FF2B5EF4-FFF2-40B4-BE49-F238E27FC236}">
                  <a16:creationId xmlns:a16="http://schemas.microsoft.com/office/drawing/2014/main" id="{FECE4495-6F12-4EE9-9D64-65CADE2D2841}"/>
                </a:ext>
              </a:extLst>
            </p:cNvPr>
            <p:cNvSpPr/>
            <p:nvPr/>
          </p:nvSpPr>
          <p:spPr>
            <a:xfrm>
              <a:off x="9686250" y="4253475"/>
              <a:ext cx="527075" cy="253550"/>
            </a:xfrm>
            <a:custGeom>
              <a:avLst/>
              <a:gdLst/>
              <a:ahLst/>
              <a:cxnLst/>
              <a:rect l="l" t="t" r="r" b="b"/>
              <a:pathLst>
                <a:path w="21083" h="10142" extrusionOk="0">
                  <a:moveTo>
                    <a:pt x="21082" y="1"/>
                  </a:moveTo>
                  <a:lnTo>
                    <a:pt x="21082" y="1"/>
                  </a:lnTo>
                  <a:cubicBezTo>
                    <a:pt x="19281" y="802"/>
                    <a:pt x="17513" y="1602"/>
                    <a:pt x="15745" y="2436"/>
                  </a:cubicBezTo>
                  <a:lnTo>
                    <a:pt x="10441" y="4938"/>
                  </a:lnTo>
                  <a:lnTo>
                    <a:pt x="5204" y="7506"/>
                  </a:lnTo>
                  <a:cubicBezTo>
                    <a:pt x="3436" y="8340"/>
                    <a:pt x="1735" y="9208"/>
                    <a:pt x="1" y="10142"/>
                  </a:cubicBezTo>
                  <a:cubicBezTo>
                    <a:pt x="1769" y="9341"/>
                    <a:pt x="3570" y="8507"/>
                    <a:pt x="5338" y="7706"/>
                  </a:cubicBezTo>
                  <a:lnTo>
                    <a:pt x="10608" y="5205"/>
                  </a:lnTo>
                  <a:lnTo>
                    <a:pt x="15879" y="2636"/>
                  </a:lnTo>
                  <a:cubicBezTo>
                    <a:pt x="17613" y="1802"/>
                    <a:pt x="19348" y="935"/>
                    <a:pt x="21082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78;p33">
              <a:extLst>
                <a:ext uri="{FF2B5EF4-FFF2-40B4-BE49-F238E27FC236}">
                  <a16:creationId xmlns:a16="http://schemas.microsoft.com/office/drawing/2014/main" id="{F6314D5A-6A94-43C5-8A73-185186FA47D2}"/>
                </a:ext>
              </a:extLst>
            </p:cNvPr>
            <p:cNvSpPr/>
            <p:nvPr/>
          </p:nvSpPr>
          <p:spPr>
            <a:xfrm>
              <a:off x="10371750" y="4160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noFill/>
            <a:ln w="5000" cap="flat" cmpd="sng">
              <a:solidFill>
                <a:srgbClr val="F8F7F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79;p33">
              <a:extLst>
                <a:ext uri="{FF2B5EF4-FFF2-40B4-BE49-F238E27FC236}">
                  <a16:creationId xmlns:a16="http://schemas.microsoft.com/office/drawing/2014/main" id="{72D64FF6-AF6E-4DF8-91AA-A64F51A59CE1}"/>
                </a:ext>
              </a:extLst>
            </p:cNvPr>
            <p:cNvSpPr/>
            <p:nvPr/>
          </p:nvSpPr>
          <p:spPr>
            <a:xfrm>
              <a:off x="9090825" y="4607075"/>
              <a:ext cx="366950" cy="175975"/>
            </a:xfrm>
            <a:custGeom>
              <a:avLst/>
              <a:gdLst/>
              <a:ahLst/>
              <a:cxnLst/>
              <a:rect l="l" t="t" r="r" b="b"/>
              <a:pathLst>
                <a:path w="14678" h="7039" extrusionOk="0">
                  <a:moveTo>
                    <a:pt x="14678" y="0"/>
                  </a:moveTo>
                  <a:lnTo>
                    <a:pt x="14678" y="0"/>
                  </a:lnTo>
                  <a:cubicBezTo>
                    <a:pt x="13410" y="501"/>
                    <a:pt x="12176" y="1068"/>
                    <a:pt x="10975" y="1668"/>
                  </a:cubicBezTo>
                  <a:cubicBezTo>
                    <a:pt x="9741" y="2202"/>
                    <a:pt x="8507" y="2802"/>
                    <a:pt x="7306" y="3370"/>
                  </a:cubicBezTo>
                  <a:cubicBezTo>
                    <a:pt x="6038" y="3970"/>
                    <a:pt x="4837" y="4537"/>
                    <a:pt x="3637" y="5171"/>
                  </a:cubicBezTo>
                  <a:cubicBezTo>
                    <a:pt x="2402" y="5805"/>
                    <a:pt x="1202" y="6372"/>
                    <a:pt x="1" y="7039"/>
                  </a:cubicBezTo>
                  <a:cubicBezTo>
                    <a:pt x="1235" y="6505"/>
                    <a:pt x="2469" y="5971"/>
                    <a:pt x="3703" y="5371"/>
                  </a:cubicBezTo>
                  <a:cubicBezTo>
                    <a:pt x="4904" y="4837"/>
                    <a:pt x="6172" y="4237"/>
                    <a:pt x="7373" y="3670"/>
                  </a:cubicBezTo>
                  <a:cubicBezTo>
                    <a:pt x="8640" y="3069"/>
                    <a:pt x="9841" y="2502"/>
                    <a:pt x="11042" y="1868"/>
                  </a:cubicBezTo>
                  <a:cubicBezTo>
                    <a:pt x="12243" y="1235"/>
                    <a:pt x="13477" y="668"/>
                    <a:pt x="14678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Resolução de Exercícios</a:t>
            </a:r>
          </a:p>
        </p:txBody>
      </p:sp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1387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Referências</a:t>
            </a:r>
          </a:p>
        </p:txBody>
      </p:sp>
      <p:grpSp>
        <p:nvGrpSpPr>
          <p:cNvPr id="32" name="Google Shape;1311;p33">
            <a:extLst>
              <a:ext uri="{FF2B5EF4-FFF2-40B4-BE49-F238E27FC236}">
                <a16:creationId xmlns:a16="http://schemas.microsoft.com/office/drawing/2014/main" id="{48FAB264-76A9-435B-8F4A-EE5D8938ED13}"/>
              </a:ext>
            </a:extLst>
          </p:cNvPr>
          <p:cNvGrpSpPr/>
          <p:nvPr/>
        </p:nvGrpSpPr>
        <p:grpSpPr>
          <a:xfrm>
            <a:off x="8154537" y="378766"/>
            <a:ext cx="720420" cy="465813"/>
            <a:chOff x="3627750" y="-1058650"/>
            <a:chExt cx="341950" cy="221100"/>
          </a:xfrm>
        </p:grpSpPr>
        <p:sp>
          <p:nvSpPr>
            <p:cNvPr id="33" name="Google Shape;1312;p33">
              <a:extLst>
                <a:ext uri="{FF2B5EF4-FFF2-40B4-BE49-F238E27FC236}">
                  <a16:creationId xmlns:a16="http://schemas.microsoft.com/office/drawing/2014/main" id="{11810AD4-539F-405B-825E-53C9C7B0844D}"/>
                </a:ext>
              </a:extLst>
            </p:cNvPr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13;p33">
              <a:extLst>
                <a:ext uri="{FF2B5EF4-FFF2-40B4-BE49-F238E27FC236}">
                  <a16:creationId xmlns:a16="http://schemas.microsoft.com/office/drawing/2014/main" id="{4330B0CE-21AB-4AF4-867A-7F419C13FD4D}"/>
                </a:ext>
              </a:extLst>
            </p:cNvPr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14;p33">
              <a:extLst>
                <a:ext uri="{FF2B5EF4-FFF2-40B4-BE49-F238E27FC236}">
                  <a16:creationId xmlns:a16="http://schemas.microsoft.com/office/drawing/2014/main" id="{BECDF4CA-0C89-4EEC-8D6B-EEE8E8205DFD}"/>
                </a:ext>
              </a:extLst>
            </p:cNvPr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5;p33">
              <a:extLst>
                <a:ext uri="{FF2B5EF4-FFF2-40B4-BE49-F238E27FC236}">
                  <a16:creationId xmlns:a16="http://schemas.microsoft.com/office/drawing/2014/main" id="{22222F5C-7985-40E2-A85F-97EE2B235EA1}"/>
                </a:ext>
              </a:extLst>
            </p:cNvPr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16;p33">
              <a:extLst>
                <a:ext uri="{FF2B5EF4-FFF2-40B4-BE49-F238E27FC236}">
                  <a16:creationId xmlns:a16="http://schemas.microsoft.com/office/drawing/2014/main" id="{BF597A44-5EF7-4178-BFC4-3293F6D7D846}"/>
                </a:ext>
              </a:extLst>
            </p:cNvPr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17;p33">
              <a:extLst>
                <a:ext uri="{FF2B5EF4-FFF2-40B4-BE49-F238E27FC236}">
                  <a16:creationId xmlns:a16="http://schemas.microsoft.com/office/drawing/2014/main" id="{E57E2438-ABAC-40EB-BC11-DF9C18F34222}"/>
                </a:ext>
              </a:extLst>
            </p:cNvPr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18;p33">
              <a:extLst>
                <a:ext uri="{FF2B5EF4-FFF2-40B4-BE49-F238E27FC236}">
                  <a16:creationId xmlns:a16="http://schemas.microsoft.com/office/drawing/2014/main" id="{E2639A83-6489-4126-B55C-3162D9396466}"/>
                </a:ext>
              </a:extLst>
            </p:cNvPr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19;p33">
              <a:extLst>
                <a:ext uri="{FF2B5EF4-FFF2-40B4-BE49-F238E27FC236}">
                  <a16:creationId xmlns:a16="http://schemas.microsoft.com/office/drawing/2014/main" id="{2FD8C9EF-4609-4DD7-8205-30DE7197FB17}"/>
                </a:ext>
              </a:extLst>
            </p:cNvPr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0;p33">
              <a:extLst>
                <a:ext uri="{FF2B5EF4-FFF2-40B4-BE49-F238E27FC236}">
                  <a16:creationId xmlns:a16="http://schemas.microsoft.com/office/drawing/2014/main" id="{7271E350-48F4-49FB-9A81-D962784B20A8}"/>
                </a:ext>
              </a:extLst>
            </p:cNvPr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21;p33">
              <a:extLst>
                <a:ext uri="{FF2B5EF4-FFF2-40B4-BE49-F238E27FC236}">
                  <a16:creationId xmlns:a16="http://schemas.microsoft.com/office/drawing/2014/main" id="{72729DB2-4DE9-4E3C-A535-86073295D6DB}"/>
                </a:ext>
              </a:extLst>
            </p:cNvPr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156;p31">
            <a:extLst>
              <a:ext uri="{FF2B5EF4-FFF2-40B4-BE49-F238E27FC236}">
                <a16:creationId xmlns:a16="http://schemas.microsoft.com/office/drawing/2014/main" id="{C84FC4CA-D0AF-4256-BDE0-8CD78A9C0124}"/>
              </a:ext>
            </a:extLst>
          </p:cNvPr>
          <p:cNvSpPr txBox="1">
            <a:spLocks/>
          </p:cNvSpPr>
          <p:nvPr/>
        </p:nvSpPr>
        <p:spPr>
          <a:xfrm>
            <a:off x="720000" y="1264924"/>
            <a:ext cx="7477563" cy="25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0" indent="0">
              <a:buNone/>
            </a:pPr>
            <a:r>
              <a:rPr lang="pt-BR" dirty="0"/>
              <a:t>https://www.todamateria.com.br/trigonometria-no-triangulo-retangulo/</a:t>
            </a:r>
            <a:br>
              <a:rPr lang="pt-BR" dirty="0"/>
            </a:br>
            <a:r>
              <a:rPr lang="pt-BR" dirty="0"/>
              <a:t>https://www.todamateria.com.br/seno-cosseno-e-tangente/</a:t>
            </a:r>
          </a:p>
        </p:txBody>
      </p:sp>
    </p:spTree>
    <p:extLst>
      <p:ext uri="{BB962C8B-B14F-4D97-AF65-F5344CB8AC3E}">
        <p14:creationId xmlns:p14="http://schemas.microsoft.com/office/powerpoint/2010/main" val="83518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1"/>
          <p:cNvSpPr txBox="1">
            <a:spLocks noGrp="1"/>
          </p:cNvSpPr>
          <p:nvPr>
            <p:ph type="title"/>
          </p:nvPr>
        </p:nvSpPr>
        <p:spPr>
          <a:xfrm>
            <a:off x="946450" y="1604525"/>
            <a:ext cx="2754900" cy="15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concluir</a:t>
            </a:r>
            <a:endParaRPr/>
          </a:p>
        </p:txBody>
      </p:sp>
      <p:sp>
        <p:nvSpPr>
          <p:cNvPr id="1156" name="Google Shape;1156;p31"/>
          <p:cNvSpPr txBox="1">
            <a:spLocks noGrp="1"/>
          </p:cNvSpPr>
          <p:nvPr>
            <p:ph type="subTitle" idx="1"/>
          </p:nvPr>
        </p:nvSpPr>
        <p:spPr>
          <a:xfrm>
            <a:off x="4082163" y="1264925"/>
            <a:ext cx="4115400" cy="24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Uma maneira fácil de lembrar </a:t>
            </a:r>
            <a:r>
              <a:rPr lang="pt-BR" dirty="0" err="1"/>
              <a:t>sin</a:t>
            </a:r>
            <a:r>
              <a:rPr lang="pt-BR" dirty="0"/>
              <a:t>, cos e </a:t>
            </a:r>
            <a:r>
              <a:rPr lang="pt-BR" dirty="0" err="1"/>
              <a:t>tan</a:t>
            </a:r>
            <a:r>
              <a:rPr lang="pt-BR" dirty="0"/>
              <a:t> e como calculá-los é com o mnemônico </a:t>
            </a:r>
            <a:r>
              <a:rPr lang="pt-BR" dirty="0" err="1"/>
              <a:t>SohCahToa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Soh</a:t>
            </a:r>
            <a:r>
              <a:rPr lang="pt-BR" dirty="0"/>
              <a:t> é "seno = oposto/hipotenusa", </a:t>
            </a:r>
            <a:r>
              <a:rPr lang="pt-BR" dirty="0" err="1"/>
              <a:t>Cah</a:t>
            </a:r>
            <a:r>
              <a:rPr lang="pt-BR" dirty="0"/>
              <a:t> é "cosseno = adjacente/hipotenusa" e Toa é "tangente = oposto/adjacente"</a:t>
            </a:r>
            <a:endParaRPr dirty="0"/>
          </a:p>
        </p:txBody>
      </p:sp>
      <p:grpSp>
        <p:nvGrpSpPr>
          <p:cNvPr id="1157" name="Google Shape;1157;p31"/>
          <p:cNvGrpSpPr/>
          <p:nvPr/>
        </p:nvGrpSpPr>
        <p:grpSpPr>
          <a:xfrm rot="1911585">
            <a:off x="275274" y="3195161"/>
            <a:ext cx="1351585" cy="1428770"/>
            <a:chOff x="-4579775" y="225600"/>
            <a:chExt cx="2000625" cy="2114875"/>
          </a:xfrm>
        </p:grpSpPr>
        <p:sp>
          <p:nvSpPr>
            <p:cNvPr id="1158" name="Google Shape;1158;p31"/>
            <p:cNvSpPr/>
            <p:nvPr/>
          </p:nvSpPr>
          <p:spPr>
            <a:xfrm>
              <a:off x="-4579775" y="225600"/>
              <a:ext cx="1999800" cy="2079850"/>
            </a:xfrm>
            <a:custGeom>
              <a:avLst/>
              <a:gdLst/>
              <a:ahLst/>
              <a:cxnLst/>
              <a:rect l="l" t="t" r="r" b="b"/>
              <a:pathLst>
                <a:path w="79992" h="83194" extrusionOk="0">
                  <a:moveTo>
                    <a:pt x="61411" y="16379"/>
                  </a:moveTo>
                  <a:lnTo>
                    <a:pt x="35560" y="66348"/>
                  </a:lnTo>
                  <a:lnTo>
                    <a:pt x="15012" y="36460"/>
                  </a:lnTo>
                  <a:lnTo>
                    <a:pt x="61411" y="16379"/>
                  </a:lnTo>
                  <a:close/>
                  <a:moveTo>
                    <a:pt x="79224" y="1"/>
                  </a:moveTo>
                  <a:lnTo>
                    <a:pt x="1" y="30956"/>
                  </a:lnTo>
                  <a:lnTo>
                    <a:pt x="1" y="32657"/>
                  </a:lnTo>
                  <a:lnTo>
                    <a:pt x="37795" y="83194"/>
                  </a:lnTo>
                  <a:lnTo>
                    <a:pt x="79991" y="835"/>
                  </a:lnTo>
                  <a:lnTo>
                    <a:pt x="79224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-4578925" y="246450"/>
              <a:ext cx="1999775" cy="2094025"/>
            </a:xfrm>
            <a:custGeom>
              <a:avLst/>
              <a:gdLst/>
              <a:ahLst/>
              <a:cxnLst/>
              <a:rect l="l" t="t" r="r" b="b"/>
              <a:pathLst>
                <a:path w="79991" h="83761" extrusionOk="0">
                  <a:moveTo>
                    <a:pt x="61344" y="17546"/>
                  </a:moveTo>
                  <a:lnTo>
                    <a:pt x="36126" y="66081"/>
                  </a:lnTo>
                  <a:lnTo>
                    <a:pt x="15778" y="36860"/>
                  </a:lnTo>
                  <a:lnTo>
                    <a:pt x="61344" y="17546"/>
                  </a:lnTo>
                  <a:close/>
                  <a:moveTo>
                    <a:pt x="79991" y="1"/>
                  </a:moveTo>
                  <a:lnTo>
                    <a:pt x="0" y="31757"/>
                  </a:lnTo>
                  <a:lnTo>
                    <a:pt x="37861" y="83761"/>
                  </a:lnTo>
                  <a:lnTo>
                    <a:pt x="79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-2680075" y="287325"/>
              <a:ext cx="21700" cy="53375"/>
            </a:xfrm>
            <a:custGeom>
              <a:avLst/>
              <a:gdLst/>
              <a:ahLst/>
              <a:cxnLst/>
              <a:rect l="l" t="t" r="r" b="b"/>
              <a:pathLst>
                <a:path w="868" h="2135" fill="none" extrusionOk="0">
                  <a:moveTo>
                    <a:pt x="868" y="2135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-2752625" y="316500"/>
              <a:ext cx="20875" cy="51725"/>
            </a:xfrm>
            <a:custGeom>
              <a:avLst/>
              <a:gdLst/>
              <a:ahLst/>
              <a:cxnLst/>
              <a:rect l="l" t="t" r="r" b="b"/>
              <a:pathLst>
                <a:path w="835" h="2069" fill="none" extrusionOk="0">
                  <a:moveTo>
                    <a:pt x="834" y="2069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-2829350" y="346525"/>
              <a:ext cx="21700" cy="53400"/>
            </a:xfrm>
            <a:custGeom>
              <a:avLst/>
              <a:gdLst/>
              <a:ahLst/>
              <a:cxnLst/>
              <a:rect l="l" t="t" r="r" b="b"/>
              <a:pathLst>
                <a:path w="868" h="2136" fill="none" extrusionOk="0">
                  <a:moveTo>
                    <a:pt x="1" y="0"/>
                  </a:moveTo>
                  <a:lnTo>
                    <a:pt x="868" y="2135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-2901075" y="375700"/>
              <a:ext cx="20875" cy="52575"/>
            </a:xfrm>
            <a:custGeom>
              <a:avLst/>
              <a:gdLst/>
              <a:ahLst/>
              <a:cxnLst/>
              <a:rect l="l" t="t" r="r" b="b"/>
              <a:pathLst>
                <a:path w="835" h="2103" fill="none" extrusionOk="0">
                  <a:moveTo>
                    <a:pt x="835" y="2102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-2979450" y="405725"/>
              <a:ext cx="21700" cy="53400"/>
            </a:xfrm>
            <a:custGeom>
              <a:avLst/>
              <a:gdLst/>
              <a:ahLst/>
              <a:cxnLst/>
              <a:rect l="l" t="t" r="r" b="b"/>
              <a:pathLst>
                <a:path w="868" h="2136" fill="none" extrusionOk="0">
                  <a:moveTo>
                    <a:pt x="868" y="2136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-3053675" y="434925"/>
              <a:ext cx="21700" cy="53400"/>
            </a:xfrm>
            <a:custGeom>
              <a:avLst/>
              <a:gdLst/>
              <a:ahLst/>
              <a:cxnLst/>
              <a:rect l="l" t="t" r="r" b="b"/>
              <a:pathLst>
                <a:path w="868" h="2136" fill="none" extrusionOk="0">
                  <a:moveTo>
                    <a:pt x="868" y="2135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-3132075" y="466600"/>
              <a:ext cx="22550" cy="53400"/>
            </a:xfrm>
            <a:custGeom>
              <a:avLst/>
              <a:gdLst/>
              <a:ahLst/>
              <a:cxnLst/>
              <a:rect l="l" t="t" r="r" b="b"/>
              <a:pathLst>
                <a:path w="902" h="2136" fill="none" extrusionOk="0">
                  <a:moveTo>
                    <a:pt x="902" y="2136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-3205450" y="49497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fill="none" extrusionOk="0">
                  <a:moveTo>
                    <a:pt x="868" y="2102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-3278825" y="524975"/>
              <a:ext cx="20850" cy="52575"/>
            </a:xfrm>
            <a:custGeom>
              <a:avLst/>
              <a:gdLst/>
              <a:ahLst/>
              <a:cxnLst/>
              <a:rect l="l" t="t" r="r" b="b"/>
              <a:pathLst>
                <a:path w="834" h="2103" fill="none" extrusionOk="0">
                  <a:moveTo>
                    <a:pt x="834" y="2102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-3353900" y="555000"/>
              <a:ext cx="22550" cy="53400"/>
            </a:xfrm>
            <a:custGeom>
              <a:avLst/>
              <a:gdLst/>
              <a:ahLst/>
              <a:cxnLst/>
              <a:rect l="l" t="t" r="r" b="b"/>
              <a:pathLst>
                <a:path w="902" h="2136" fill="none" extrusionOk="0">
                  <a:moveTo>
                    <a:pt x="902" y="2136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-3429775" y="586700"/>
              <a:ext cx="20875" cy="52550"/>
            </a:xfrm>
            <a:custGeom>
              <a:avLst/>
              <a:gdLst/>
              <a:ahLst/>
              <a:cxnLst/>
              <a:rect l="l" t="t" r="r" b="b"/>
              <a:pathLst>
                <a:path w="835" h="2102" fill="none" extrusionOk="0">
                  <a:moveTo>
                    <a:pt x="834" y="2102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-3503175" y="615875"/>
              <a:ext cx="22550" cy="51725"/>
            </a:xfrm>
            <a:custGeom>
              <a:avLst/>
              <a:gdLst/>
              <a:ahLst/>
              <a:cxnLst/>
              <a:rect l="l" t="t" r="r" b="b"/>
              <a:pathLst>
                <a:path w="902" h="2069" fill="none" extrusionOk="0">
                  <a:moveTo>
                    <a:pt x="902" y="2069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-3580725" y="645900"/>
              <a:ext cx="21700" cy="53400"/>
            </a:xfrm>
            <a:custGeom>
              <a:avLst/>
              <a:gdLst/>
              <a:ahLst/>
              <a:cxnLst/>
              <a:rect l="l" t="t" r="r" b="b"/>
              <a:pathLst>
                <a:path w="868" h="2136" fill="none" extrusionOk="0">
                  <a:moveTo>
                    <a:pt x="868" y="2136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-3654100" y="675100"/>
              <a:ext cx="20875" cy="51725"/>
            </a:xfrm>
            <a:custGeom>
              <a:avLst/>
              <a:gdLst/>
              <a:ahLst/>
              <a:cxnLst/>
              <a:rect l="l" t="t" r="r" b="b"/>
              <a:pathLst>
                <a:path w="835" h="2069" fill="none" extrusionOk="0">
                  <a:moveTo>
                    <a:pt x="834" y="206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-3732500" y="705950"/>
              <a:ext cx="20875" cy="53400"/>
            </a:xfrm>
            <a:custGeom>
              <a:avLst/>
              <a:gdLst/>
              <a:ahLst/>
              <a:cxnLst/>
              <a:rect l="l" t="t" r="r" b="b"/>
              <a:pathLst>
                <a:path w="835" h="2136" fill="none" extrusionOk="0">
                  <a:moveTo>
                    <a:pt x="835" y="2135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-3805875" y="734300"/>
              <a:ext cx="20875" cy="51725"/>
            </a:xfrm>
            <a:custGeom>
              <a:avLst/>
              <a:gdLst/>
              <a:ahLst/>
              <a:cxnLst/>
              <a:rect l="l" t="t" r="r" b="b"/>
              <a:pathLst>
                <a:path w="835" h="2069" fill="none" extrusionOk="0">
                  <a:moveTo>
                    <a:pt x="834" y="2069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-3880100" y="764325"/>
              <a:ext cx="21700" cy="52550"/>
            </a:xfrm>
            <a:custGeom>
              <a:avLst/>
              <a:gdLst/>
              <a:ahLst/>
              <a:cxnLst/>
              <a:rect l="l" t="t" r="r" b="b"/>
              <a:pathLst>
                <a:path w="868" h="2102" fill="none" extrusionOk="0">
                  <a:moveTo>
                    <a:pt x="868" y="210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-3952650" y="793500"/>
              <a:ext cx="21700" cy="52575"/>
            </a:xfrm>
            <a:custGeom>
              <a:avLst/>
              <a:gdLst/>
              <a:ahLst/>
              <a:cxnLst/>
              <a:rect l="l" t="t" r="r" b="b"/>
              <a:pathLst>
                <a:path w="868" h="2103" fill="none" extrusionOk="0">
                  <a:moveTo>
                    <a:pt x="868" y="2102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-4028550" y="821025"/>
              <a:ext cx="23375" cy="57575"/>
            </a:xfrm>
            <a:custGeom>
              <a:avLst/>
              <a:gdLst/>
              <a:ahLst/>
              <a:cxnLst/>
              <a:rect l="l" t="t" r="r" b="b"/>
              <a:pathLst>
                <a:path w="935" h="2303" fill="none" extrusionOk="0">
                  <a:moveTo>
                    <a:pt x="935" y="2302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-4101100" y="850225"/>
              <a:ext cx="23375" cy="56725"/>
            </a:xfrm>
            <a:custGeom>
              <a:avLst/>
              <a:gdLst/>
              <a:ahLst/>
              <a:cxnLst/>
              <a:rect l="l" t="t" r="r" b="b"/>
              <a:pathLst>
                <a:path w="935" h="2269" fill="none" extrusionOk="0">
                  <a:moveTo>
                    <a:pt x="935" y="2268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-4178650" y="880250"/>
              <a:ext cx="22550" cy="57550"/>
            </a:xfrm>
            <a:custGeom>
              <a:avLst/>
              <a:gdLst/>
              <a:ahLst/>
              <a:cxnLst/>
              <a:rect l="l" t="t" r="r" b="b"/>
              <a:pathLst>
                <a:path w="902" h="2302" fill="none" extrusionOk="0">
                  <a:moveTo>
                    <a:pt x="901" y="2302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-4254525" y="912750"/>
              <a:ext cx="25025" cy="54250"/>
            </a:xfrm>
            <a:custGeom>
              <a:avLst/>
              <a:gdLst/>
              <a:ahLst/>
              <a:cxnLst/>
              <a:rect l="l" t="t" r="r" b="b"/>
              <a:pathLst>
                <a:path w="1001" h="2170" fill="none" extrusionOk="0">
                  <a:moveTo>
                    <a:pt x="1001" y="2169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-4329575" y="942775"/>
              <a:ext cx="21700" cy="55075"/>
            </a:xfrm>
            <a:custGeom>
              <a:avLst/>
              <a:gdLst/>
              <a:ahLst/>
              <a:cxnLst/>
              <a:rect l="l" t="t" r="r" b="b"/>
              <a:pathLst>
                <a:path w="868" h="2203" fill="none" extrusionOk="0">
                  <a:moveTo>
                    <a:pt x="867" y="2202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-4402975" y="971125"/>
              <a:ext cx="21700" cy="55075"/>
            </a:xfrm>
            <a:custGeom>
              <a:avLst/>
              <a:gdLst/>
              <a:ahLst/>
              <a:cxnLst/>
              <a:rect l="l" t="t" r="r" b="b"/>
              <a:pathLst>
                <a:path w="868" h="2203" fill="none" extrusionOk="0">
                  <a:moveTo>
                    <a:pt x="868" y="2203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-4478025" y="1002000"/>
              <a:ext cx="22550" cy="54225"/>
            </a:xfrm>
            <a:custGeom>
              <a:avLst/>
              <a:gdLst/>
              <a:ahLst/>
              <a:cxnLst/>
              <a:rect l="l" t="t" r="r" b="b"/>
              <a:pathLst>
                <a:path w="902" h="2169" fill="none" extrusionOk="0">
                  <a:moveTo>
                    <a:pt x="901" y="2168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061937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-3579050" y="1346400"/>
              <a:ext cx="413650" cy="820625"/>
            </a:xfrm>
            <a:custGeom>
              <a:avLst/>
              <a:gdLst/>
              <a:ahLst/>
              <a:cxnLst/>
              <a:rect l="l" t="t" r="r" b="b"/>
              <a:pathLst>
                <a:path w="16546" h="32825" extrusionOk="0">
                  <a:moveTo>
                    <a:pt x="16546" y="1"/>
                  </a:moveTo>
                  <a:lnTo>
                    <a:pt x="14444" y="4070"/>
                  </a:lnTo>
                  <a:lnTo>
                    <a:pt x="12309" y="8140"/>
                  </a:lnTo>
                  <a:lnTo>
                    <a:pt x="8140" y="16346"/>
                  </a:lnTo>
                  <a:lnTo>
                    <a:pt x="4037" y="24552"/>
                  </a:lnTo>
                  <a:lnTo>
                    <a:pt x="2002" y="28688"/>
                  </a:lnTo>
                  <a:lnTo>
                    <a:pt x="0" y="32824"/>
                  </a:lnTo>
                  <a:lnTo>
                    <a:pt x="2135" y="28755"/>
                  </a:lnTo>
                  <a:lnTo>
                    <a:pt x="4270" y="24685"/>
                  </a:lnTo>
                  <a:lnTo>
                    <a:pt x="8440" y="16479"/>
                  </a:lnTo>
                  <a:lnTo>
                    <a:pt x="12543" y="8240"/>
                  </a:lnTo>
                  <a:lnTo>
                    <a:pt x="14544" y="4137"/>
                  </a:lnTo>
                  <a:lnTo>
                    <a:pt x="165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-4176975" y="882750"/>
              <a:ext cx="573775" cy="248525"/>
            </a:xfrm>
            <a:custGeom>
              <a:avLst/>
              <a:gdLst/>
              <a:ahLst/>
              <a:cxnLst/>
              <a:rect l="l" t="t" r="r" b="b"/>
              <a:pathLst>
                <a:path w="22951" h="9941" extrusionOk="0">
                  <a:moveTo>
                    <a:pt x="22950" y="0"/>
                  </a:moveTo>
                  <a:lnTo>
                    <a:pt x="22950" y="0"/>
                  </a:lnTo>
                  <a:cubicBezTo>
                    <a:pt x="21015" y="734"/>
                    <a:pt x="19081" y="1535"/>
                    <a:pt x="17146" y="2335"/>
                  </a:cubicBezTo>
                  <a:lnTo>
                    <a:pt x="11375" y="4770"/>
                  </a:lnTo>
                  <a:lnTo>
                    <a:pt x="5671" y="7339"/>
                  </a:lnTo>
                  <a:cubicBezTo>
                    <a:pt x="3803" y="8206"/>
                    <a:pt x="1868" y="9040"/>
                    <a:pt x="0" y="9941"/>
                  </a:cubicBezTo>
                  <a:cubicBezTo>
                    <a:pt x="1935" y="9207"/>
                    <a:pt x="3870" y="8373"/>
                    <a:pt x="5771" y="7572"/>
                  </a:cubicBezTo>
                  <a:lnTo>
                    <a:pt x="11575" y="5137"/>
                  </a:lnTo>
                  <a:lnTo>
                    <a:pt x="17279" y="2602"/>
                  </a:lnTo>
                  <a:cubicBezTo>
                    <a:pt x="19181" y="1735"/>
                    <a:pt x="21082" y="901"/>
                    <a:pt x="22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-3930125" y="1587400"/>
              <a:ext cx="234350" cy="327775"/>
            </a:xfrm>
            <a:custGeom>
              <a:avLst/>
              <a:gdLst/>
              <a:ahLst/>
              <a:cxnLst/>
              <a:rect l="l" t="t" r="r" b="b"/>
              <a:pathLst>
                <a:path w="9374" h="13111" extrusionOk="0">
                  <a:moveTo>
                    <a:pt x="0" y="1"/>
                  </a:moveTo>
                  <a:lnTo>
                    <a:pt x="2235" y="3370"/>
                  </a:lnTo>
                  <a:cubicBezTo>
                    <a:pt x="3002" y="4437"/>
                    <a:pt x="3803" y="5538"/>
                    <a:pt x="4537" y="6672"/>
                  </a:cubicBezTo>
                  <a:lnTo>
                    <a:pt x="6905" y="9908"/>
                  </a:lnTo>
                  <a:cubicBezTo>
                    <a:pt x="7739" y="11009"/>
                    <a:pt x="8540" y="12076"/>
                    <a:pt x="9373" y="13110"/>
                  </a:cubicBezTo>
                  <a:cubicBezTo>
                    <a:pt x="8640" y="11943"/>
                    <a:pt x="7872" y="10875"/>
                    <a:pt x="7139" y="9741"/>
                  </a:cubicBezTo>
                  <a:cubicBezTo>
                    <a:pt x="6371" y="8674"/>
                    <a:pt x="5571" y="7540"/>
                    <a:pt x="4837" y="6439"/>
                  </a:cubicBezTo>
                  <a:lnTo>
                    <a:pt x="2469" y="3203"/>
                  </a:lnTo>
                  <a:cubicBezTo>
                    <a:pt x="1635" y="2102"/>
                    <a:pt x="834" y="103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-4182825" y="1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1"/>
            </a:solidFill>
            <a:ln w="5850" cap="flat" cmpd="sng">
              <a:solidFill>
                <a:srgbClr val="F8F7F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-3355550" y="712625"/>
              <a:ext cx="172650" cy="70900"/>
            </a:xfrm>
            <a:custGeom>
              <a:avLst/>
              <a:gdLst/>
              <a:ahLst/>
              <a:cxnLst/>
              <a:rect l="l" t="t" r="r" b="b"/>
              <a:pathLst>
                <a:path w="6906" h="2836" extrusionOk="0">
                  <a:moveTo>
                    <a:pt x="6905" y="0"/>
                  </a:moveTo>
                  <a:lnTo>
                    <a:pt x="6905" y="0"/>
                  </a:lnTo>
                  <a:cubicBezTo>
                    <a:pt x="6271" y="167"/>
                    <a:pt x="5704" y="367"/>
                    <a:pt x="5104" y="567"/>
                  </a:cubicBezTo>
                  <a:cubicBezTo>
                    <a:pt x="4537" y="801"/>
                    <a:pt x="3936" y="1001"/>
                    <a:pt x="3369" y="1234"/>
                  </a:cubicBezTo>
                  <a:cubicBezTo>
                    <a:pt x="2769" y="1501"/>
                    <a:pt x="2235" y="1735"/>
                    <a:pt x="1668" y="2002"/>
                  </a:cubicBezTo>
                  <a:cubicBezTo>
                    <a:pt x="1101" y="2235"/>
                    <a:pt x="534" y="2535"/>
                    <a:pt x="0" y="2836"/>
                  </a:cubicBezTo>
                  <a:cubicBezTo>
                    <a:pt x="601" y="2669"/>
                    <a:pt x="1201" y="2469"/>
                    <a:pt x="1768" y="2235"/>
                  </a:cubicBezTo>
                  <a:cubicBezTo>
                    <a:pt x="2369" y="2035"/>
                    <a:pt x="2936" y="1835"/>
                    <a:pt x="3536" y="1568"/>
                  </a:cubicBezTo>
                  <a:cubicBezTo>
                    <a:pt x="4103" y="1335"/>
                    <a:pt x="4670" y="1068"/>
                    <a:pt x="5237" y="834"/>
                  </a:cubicBezTo>
                  <a:cubicBezTo>
                    <a:pt x="5771" y="567"/>
                    <a:pt x="6371" y="300"/>
                    <a:pt x="6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81976" y="12010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/>
          </a:p>
        </p:txBody>
      </p:sp>
      <p:grpSp>
        <p:nvGrpSpPr>
          <p:cNvPr id="1311" name="Google Shape;1311;p33"/>
          <p:cNvGrpSpPr/>
          <p:nvPr/>
        </p:nvGrpSpPr>
        <p:grpSpPr>
          <a:xfrm>
            <a:off x="8336743" y="4499697"/>
            <a:ext cx="720420" cy="465813"/>
            <a:chOff x="3627750" y="-1058650"/>
            <a:chExt cx="341950" cy="221100"/>
          </a:xfrm>
        </p:grpSpPr>
        <p:sp>
          <p:nvSpPr>
            <p:cNvPr id="1312" name="Google Shape;1312;p33"/>
            <p:cNvSpPr/>
            <p:nvPr/>
          </p:nvSpPr>
          <p:spPr>
            <a:xfrm>
              <a:off x="3797875" y="-991925"/>
              <a:ext cx="148475" cy="137625"/>
            </a:xfrm>
            <a:custGeom>
              <a:avLst/>
              <a:gdLst/>
              <a:ahLst/>
              <a:cxnLst/>
              <a:rect l="l" t="t" r="r" b="b"/>
              <a:pathLst>
                <a:path w="5939" h="5505" extrusionOk="0">
                  <a:moveTo>
                    <a:pt x="1535" y="0"/>
                  </a:moveTo>
                  <a:lnTo>
                    <a:pt x="1" y="3603"/>
                  </a:lnTo>
                  <a:lnTo>
                    <a:pt x="4404" y="5504"/>
                  </a:lnTo>
                  <a:lnTo>
                    <a:pt x="5938" y="19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3879600" y="-968900"/>
              <a:ext cx="83425" cy="129050"/>
            </a:xfrm>
            <a:custGeom>
              <a:avLst/>
              <a:gdLst/>
              <a:ahLst/>
              <a:cxnLst/>
              <a:rect l="l" t="t" r="r" b="b"/>
              <a:pathLst>
                <a:path w="3337" h="5162" extrusionOk="0">
                  <a:moveTo>
                    <a:pt x="2549" y="1"/>
                  </a:moveTo>
                  <a:cubicBezTo>
                    <a:pt x="1952" y="1"/>
                    <a:pt x="1136" y="875"/>
                    <a:pt x="635" y="2115"/>
                  </a:cubicBezTo>
                  <a:cubicBezTo>
                    <a:pt x="34" y="3549"/>
                    <a:pt x="1" y="4883"/>
                    <a:pt x="568" y="5117"/>
                  </a:cubicBezTo>
                  <a:cubicBezTo>
                    <a:pt x="635" y="5147"/>
                    <a:pt x="707" y="5161"/>
                    <a:pt x="783" y="5161"/>
                  </a:cubicBezTo>
                  <a:cubicBezTo>
                    <a:pt x="1381" y="5161"/>
                    <a:pt x="2199" y="4263"/>
                    <a:pt x="2703" y="3049"/>
                  </a:cubicBezTo>
                  <a:cubicBezTo>
                    <a:pt x="3303" y="1614"/>
                    <a:pt x="3337" y="280"/>
                    <a:pt x="2769" y="46"/>
                  </a:cubicBezTo>
                  <a:cubicBezTo>
                    <a:pt x="2700" y="16"/>
                    <a:pt x="2626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3886275" y="-967000"/>
              <a:ext cx="83425" cy="129450"/>
            </a:xfrm>
            <a:custGeom>
              <a:avLst/>
              <a:gdLst/>
              <a:ahLst/>
              <a:cxnLst/>
              <a:rect l="l" t="t" r="r" b="b"/>
              <a:pathLst>
                <a:path w="3337" h="5178" extrusionOk="0">
                  <a:moveTo>
                    <a:pt x="2543" y="0"/>
                  </a:moveTo>
                  <a:cubicBezTo>
                    <a:pt x="1968" y="0"/>
                    <a:pt x="1138" y="856"/>
                    <a:pt x="601" y="2139"/>
                  </a:cubicBezTo>
                  <a:cubicBezTo>
                    <a:pt x="34" y="3540"/>
                    <a:pt x="1" y="4874"/>
                    <a:pt x="568" y="5141"/>
                  </a:cubicBezTo>
                  <a:cubicBezTo>
                    <a:pt x="628" y="5166"/>
                    <a:pt x="692" y="5178"/>
                    <a:pt x="760" y="5178"/>
                  </a:cubicBezTo>
                  <a:cubicBezTo>
                    <a:pt x="1336" y="5178"/>
                    <a:pt x="2166" y="4322"/>
                    <a:pt x="2703" y="3039"/>
                  </a:cubicBezTo>
                  <a:cubicBezTo>
                    <a:pt x="3270" y="1638"/>
                    <a:pt x="3336" y="304"/>
                    <a:pt x="2736" y="37"/>
                  </a:cubicBezTo>
                  <a:cubicBezTo>
                    <a:pt x="2676" y="12"/>
                    <a:pt x="2611" y="0"/>
                    <a:pt x="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3709475" y="-1058650"/>
              <a:ext cx="166825" cy="187125"/>
            </a:xfrm>
            <a:custGeom>
              <a:avLst/>
              <a:gdLst/>
              <a:ahLst/>
              <a:cxnLst/>
              <a:rect l="l" t="t" r="r" b="b"/>
              <a:pathLst>
                <a:path w="6673" h="7485" extrusionOk="0">
                  <a:moveTo>
                    <a:pt x="4237" y="1"/>
                  </a:moveTo>
                  <a:cubicBezTo>
                    <a:pt x="1635" y="468"/>
                    <a:pt x="1" y="5138"/>
                    <a:pt x="1068" y="7039"/>
                  </a:cubicBezTo>
                  <a:lnTo>
                    <a:pt x="1135" y="7072"/>
                  </a:lnTo>
                  <a:cubicBezTo>
                    <a:pt x="1135" y="7072"/>
                    <a:pt x="1837" y="7485"/>
                    <a:pt x="2636" y="7485"/>
                  </a:cubicBezTo>
                  <a:cubicBezTo>
                    <a:pt x="3219" y="7485"/>
                    <a:pt x="3854" y="7265"/>
                    <a:pt x="4304" y="6505"/>
                  </a:cubicBezTo>
                  <a:lnTo>
                    <a:pt x="4304" y="6505"/>
                  </a:lnTo>
                  <a:cubicBezTo>
                    <a:pt x="4304" y="6506"/>
                    <a:pt x="4303" y="6506"/>
                    <a:pt x="4303" y="6506"/>
                  </a:cubicBezTo>
                  <a:cubicBezTo>
                    <a:pt x="4258" y="6506"/>
                    <a:pt x="3624" y="4786"/>
                    <a:pt x="5772" y="2869"/>
                  </a:cubicBezTo>
                  <a:cubicBezTo>
                    <a:pt x="5772" y="2869"/>
                    <a:pt x="6672" y="968"/>
                    <a:pt x="4237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3627750" y="-1024450"/>
              <a:ext cx="133475" cy="65900"/>
            </a:xfrm>
            <a:custGeom>
              <a:avLst/>
              <a:gdLst/>
              <a:ahLst/>
              <a:cxnLst/>
              <a:rect l="l" t="t" r="r" b="b"/>
              <a:pathLst>
                <a:path w="5339" h="2636" extrusionOk="0">
                  <a:moveTo>
                    <a:pt x="1" y="0"/>
                  </a:moveTo>
                  <a:lnTo>
                    <a:pt x="5005" y="2635"/>
                  </a:lnTo>
                  <a:cubicBezTo>
                    <a:pt x="5005" y="2635"/>
                    <a:pt x="5105" y="2102"/>
                    <a:pt x="5338" y="18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3712825" y="-1055325"/>
              <a:ext cx="166800" cy="186800"/>
            </a:xfrm>
            <a:custGeom>
              <a:avLst/>
              <a:gdLst/>
              <a:ahLst/>
              <a:cxnLst/>
              <a:rect l="l" t="t" r="r" b="b"/>
              <a:pathLst>
                <a:path w="6672" h="7472" extrusionOk="0">
                  <a:moveTo>
                    <a:pt x="4203" y="1"/>
                  </a:moveTo>
                  <a:cubicBezTo>
                    <a:pt x="1635" y="435"/>
                    <a:pt x="0" y="5105"/>
                    <a:pt x="1034" y="7039"/>
                  </a:cubicBezTo>
                  <a:lnTo>
                    <a:pt x="1135" y="7073"/>
                  </a:lnTo>
                  <a:cubicBezTo>
                    <a:pt x="1135" y="7073"/>
                    <a:pt x="1821" y="7471"/>
                    <a:pt x="2613" y="7471"/>
                  </a:cubicBezTo>
                  <a:cubicBezTo>
                    <a:pt x="3196" y="7471"/>
                    <a:pt x="3837" y="7255"/>
                    <a:pt x="4303" y="6506"/>
                  </a:cubicBezTo>
                  <a:cubicBezTo>
                    <a:pt x="4270" y="6506"/>
                    <a:pt x="3636" y="4738"/>
                    <a:pt x="5771" y="2870"/>
                  </a:cubicBezTo>
                  <a:cubicBezTo>
                    <a:pt x="5771" y="2870"/>
                    <a:pt x="6672" y="935"/>
                    <a:pt x="4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3807050" y="-983600"/>
              <a:ext cx="50075" cy="90925"/>
            </a:xfrm>
            <a:custGeom>
              <a:avLst/>
              <a:gdLst/>
              <a:ahLst/>
              <a:cxnLst/>
              <a:rect l="l" t="t" r="r" b="b"/>
              <a:pathLst>
                <a:path w="2003" h="3637" extrusionOk="0">
                  <a:moveTo>
                    <a:pt x="2002" y="1"/>
                  </a:moveTo>
                  <a:lnTo>
                    <a:pt x="2002" y="1"/>
                  </a:lnTo>
                  <a:cubicBezTo>
                    <a:pt x="1202" y="67"/>
                    <a:pt x="168" y="1568"/>
                    <a:pt x="201" y="2536"/>
                  </a:cubicBezTo>
                  <a:cubicBezTo>
                    <a:pt x="268" y="3503"/>
                    <a:pt x="501" y="3637"/>
                    <a:pt x="501" y="3637"/>
                  </a:cubicBezTo>
                  <a:cubicBezTo>
                    <a:pt x="1" y="1402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3927150" y="-956650"/>
              <a:ext cx="32550" cy="30625"/>
            </a:xfrm>
            <a:custGeom>
              <a:avLst/>
              <a:gdLst/>
              <a:ahLst/>
              <a:cxnLst/>
              <a:rect l="l" t="t" r="r" b="b"/>
              <a:pathLst>
                <a:path w="1302" h="1225" extrusionOk="0">
                  <a:moveTo>
                    <a:pt x="844" y="1"/>
                  </a:moveTo>
                  <a:cubicBezTo>
                    <a:pt x="683" y="1"/>
                    <a:pt x="550" y="87"/>
                    <a:pt x="434" y="157"/>
                  </a:cubicBezTo>
                  <a:cubicBezTo>
                    <a:pt x="267" y="290"/>
                    <a:pt x="134" y="424"/>
                    <a:pt x="0" y="591"/>
                  </a:cubicBezTo>
                  <a:cubicBezTo>
                    <a:pt x="167" y="457"/>
                    <a:pt x="300" y="324"/>
                    <a:pt x="467" y="257"/>
                  </a:cubicBezTo>
                  <a:cubicBezTo>
                    <a:pt x="587" y="185"/>
                    <a:pt x="708" y="130"/>
                    <a:pt x="815" y="130"/>
                  </a:cubicBezTo>
                  <a:cubicBezTo>
                    <a:pt x="857" y="130"/>
                    <a:pt x="897" y="138"/>
                    <a:pt x="934" y="157"/>
                  </a:cubicBezTo>
                  <a:cubicBezTo>
                    <a:pt x="1068" y="257"/>
                    <a:pt x="1101" y="457"/>
                    <a:pt x="1134" y="624"/>
                  </a:cubicBezTo>
                  <a:cubicBezTo>
                    <a:pt x="1134" y="824"/>
                    <a:pt x="1168" y="991"/>
                    <a:pt x="1168" y="1224"/>
                  </a:cubicBezTo>
                  <a:cubicBezTo>
                    <a:pt x="1268" y="1058"/>
                    <a:pt x="1268" y="824"/>
                    <a:pt x="1301" y="624"/>
                  </a:cubicBezTo>
                  <a:cubicBezTo>
                    <a:pt x="1301" y="424"/>
                    <a:pt x="1268" y="224"/>
                    <a:pt x="1068" y="57"/>
                  </a:cubicBezTo>
                  <a:cubicBezTo>
                    <a:pt x="987" y="17"/>
                    <a:pt x="913" y="1"/>
                    <a:pt x="84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3855425" y="-976100"/>
              <a:ext cx="53400" cy="25050"/>
            </a:xfrm>
            <a:custGeom>
              <a:avLst/>
              <a:gdLst/>
              <a:ahLst/>
              <a:cxnLst/>
              <a:rect l="l" t="t" r="r" b="b"/>
              <a:pathLst>
                <a:path w="2136" h="1002" extrusionOk="0">
                  <a:moveTo>
                    <a:pt x="0" y="1"/>
                  </a:moveTo>
                  <a:cubicBezTo>
                    <a:pt x="334" y="234"/>
                    <a:pt x="701" y="401"/>
                    <a:pt x="1068" y="568"/>
                  </a:cubicBezTo>
                  <a:cubicBezTo>
                    <a:pt x="1401" y="735"/>
                    <a:pt x="1768" y="868"/>
                    <a:pt x="2135" y="1002"/>
                  </a:cubicBezTo>
                  <a:cubicBezTo>
                    <a:pt x="1835" y="735"/>
                    <a:pt x="1468" y="568"/>
                    <a:pt x="1101" y="401"/>
                  </a:cubicBezTo>
                  <a:cubicBezTo>
                    <a:pt x="768" y="234"/>
                    <a:pt x="367" y="101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3813725" y="-1048650"/>
              <a:ext cx="38400" cy="60900"/>
            </a:xfrm>
            <a:custGeom>
              <a:avLst/>
              <a:gdLst/>
              <a:ahLst/>
              <a:cxnLst/>
              <a:rect l="l" t="t" r="r" b="b"/>
              <a:pathLst>
                <a:path w="1536" h="2436" extrusionOk="0">
                  <a:moveTo>
                    <a:pt x="1" y="1"/>
                  </a:moveTo>
                  <a:lnTo>
                    <a:pt x="1" y="1"/>
                  </a:lnTo>
                  <a:cubicBezTo>
                    <a:pt x="267" y="134"/>
                    <a:pt x="468" y="301"/>
                    <a:pt x="634" y="434"/>
                  </a:cubicBezTo>
                  <a:cubicBezTo>
                    <a:pt x="835" y="601"/>
                    <a:pt x="1068" y="768"/>
                    <a:pt x="1168" y="968"/>
                  </a:cubicBezTo>
                  <a:cubicBezTo>
                    <a:pt x="1302" y="1168"/>
                    <a:pt x="1402" y="1435"/>
                    <a:pt x="1435" y="1669"/>
                  </a:cubicBezTo>
                  <a:cubicBezTo>
                    <a:pt x="1468" y="1936"/>
                    <a:pt x="1368" y="2169"/>
                    <a:pt x="1302" y="2436"/>
                  </a:cubicBezTo>
                  <a:cubicBezTo>
                    <a:pt x="1435" y="2236"/>
                    <a:pt x="1535" y="1969"/>
                    <a:pt x="1535" y="1669"/>
                  </a:cubicBezTo>
                  <a:cubicBezTo>
                    <a:pt x="1535" y="1402"/>
                    <a:pt x="1468" y="1102"/>
                    <a:pt x="1302" y="901"/>
                  </a:cubicBezTo>
                  <a:cubicBezTo>
                    <a:pt x="1135" y="668"/>
                    <a:pt x="935" y="501"/>
                    <a:pt x="701" y="334"/>
                  </a:cubicBezTo>
                  <a:cubicBezTo>
                    <a:pt x="501" y="234"/>
                    <a:pt x="267" y="10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3"/>
          <p:cNvGrpSpPr/>
          <p:nvPr/>
        </p:nvGrpSpPr>
        <p:grpSpPr>
          <a:xfrm>
            <a:off x="280870" y="147914"/>
            <a:ext cx="636282" cy="584062"/>
            <a:chOff x="6950975" y="-1001375"/>
            <a:chExt cx="782250" cy="718050"/>
          </a:xfrm>
        </p:grpSpPr>
        <p:sp>
          <p:nvSpPr>
            <p:cNvPr id="1330" name="Google Shape;1330;p33"/>
            <p:cNvSpPr/>
            <p:nvPr/>
          </p:nvSpPr>
          <p:spPr>
            <a:xfrm>
              <a:off x="6975975" y="-1001375"/>
              <a:ext cx="754750" cy="716075"/>
            </a:xfrm>
            <a:custGeom>
              <a:avLst/>
              <a:gdLst/>
              <a:ahLst/>
              <a:cxnLst/>
              <a:rect l="l" t="t" r="r" b="b"/>
              <a:pathLst>
                <a:path w="30190" h="28643" extrusionOk="0">
                  <a:moveTo>
                    <a:pt x="15945" y="0"/>
                  </a:moveTo>
                  <a:cubicBezTo>
                    <a:pt x="14566" y="0"/>
                    <a:pt x="13164" y="198"/>
                    <a:pt x="11776" y="612"/>
                  </a:cubicBezTo>
                  <a:cubicBezTo>
                    <a:pt x="4237" y="2947"/>
                    <a:pt x="1" y="10952"/>
                    <a:pt x="2269" y="18524"/>
                  </a:cubicBezTo>
                  <a:cubicBezTo>
                    <a:pt x="4178" y="24687"/>
                    <a:pt x="9876" y="28643"/>
                    <a:pt x="16029" y="28643"/>
                  </a:cubicBezTo>
                  <a:cubicBezTo>
                    <a:pt x="17403" y="28643"/>
                    <a:pt x="18800" y="28445"/>
                    <a:pt x="20182" y="28031"/>
                  </a:cubicBezTo>
                  <a:cubicBezTo>
                    <a:pt x="21249" y="27698"/>
                    <a:pt x="22250" y="27231"/>
                    <a:pt x="23218" y="26697"/>
                  </a:cubicBezTo>
                  <a:cubicBezTo>
                    <a:pt x="23284" y="26630"/>
                    <a:pt x="23418" y="26564"/>
                    <a:pt x="23518" y="26530"/>
                  </a:cubicBezTo>
                  <a:cubicBezTo>
                    <a:pt x="23518" y="26463"/>
                    <a:pt x="23551" y="26430"/>
                    <a:pt x="23584" y="26397"/>
                  </a:cubicBezTo>
                  <a:cubicBezTo>
                    <a:pt x="24919" y="25396"/>
                    <a:pt x="27054" y="22461"/>
                    <a:pt x="27287" y="17123"/>
                  </a:cubicBezTo>
                  <a:cubicBezTo>
                    <a:pt x="27387" y="14755"/>
                    <a:pt x="28655" y="13221"/>
                    <a:pt x="30089" y="12220"/>
                  </a:cubicBezTo>
                  <a:cubicBezTo>
                    <a:pt x="30122" y="12220"/>
                    <a:pt x="30122" y="12187"/>
                    <a:pt x="30189" y="12187"/>
                  </a:cubicBezTo>
                  <a:cubicBezTo>
                    <a:pt x="30056" y="11519"/>
                    <a:pt x="29922" y="10819"/>
                    <a:pt x="29722" y="10118"/>
                  </a:cubicBezTo>
                  <a:cubicBezTo>
                    <a:pt x="27813" y="3956"/>
                    <a:pt x="22116" y="0"/>
                    <a:pt x="1594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7553075" y="-696725"/>
              <a:ext cx="180150" cy="355275"/>
            </a:xfrm>
            <a:custGeom>
              <a:avLst/>
              <a:gdLst/>
              <a:ahLst/>
              <a:cxnLst/>
              <a:rect l="l" t="t" r="r" b="b"/>
              <a:pathLst>
                <a:path w="7206" h="14211" extrusionOk="0">
                  <a:moveTo>
                    <a:pt x="7038" y="1"/>
                  </a:moveTo>
                  <a:lnTo>
                    <a:pt x="7038" y="1"/>
                  </a:lnTo>
                  <a:cubicBezTo>
                    <a:pt x="5637" y="1001"/>
                    <a:pt x="4236" y="2369"/>
                    <a:pt x="4170" y="4737"/>
                  </a:cubicBezTo>
                  <a:cubicBezTo>
                    <a:pt x="3970" y="10041"/>
                    <a:pt x="1368" y="12576"/>
                    <a:pt x="33" y="13577"/>
                  </a:cubicBezTo>
                  <a:cubicBezTo>
                    <a:pt x="0" y="13644"/>
                    <a:pt x="334" y="14177"/>
                    <a:pt x="334" y="14211"/>
                  </a:cubicBezTo>
                  <a:cubicBezTo>
                    <a:pt x="634" y="14044"/>
                    <a:pt x="1034" y="13744"/>
                    <a:pt x="1334" y="13544"/>
                  </a:cubicBezTo>
                  <a:cubicBezTo>
                    <a:pt x="2602" y="12409"/>
                    <a:pt x="4103" y="10108"/>
                    <a:pt x="5271" y="7339"/>
                  </a:cubicBezTo>
                  <a:cubicBezTo>
                    <a:pt x="6505" y="4337"/>
                    <a:pt x="7205" y="1702"/>
                    <a:pt x="7038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6950975" y="-999625"/>
              <a:ext cx="754725" cy="716300"/>
            </a:xfrm>
            <a:custGeom>
              <a:avLst/>
              <a:gdLst/>
              <a:ahLst/>
              <a:cxnLst/>
              <a:rect l="l" t="t" r="r" b="b"/>
              <a:pathLst>
                <a:path w="30189" h="28652" extrusionOk="0">
                  <a:moveTo>
                    <a:pt x="16009" y="0"/>
                  </a:moveTo>
                  <a:cubicBezTo>
                    <a:pt x="14609" y="0"/>
                    <a:pt x="13185" y="207"/>
                    <a:pt x="11775" y="642"/>
                  </a:cubicBezTo>
                  <a:cubicBezTo>
                    <a:pt x="4237" y="2977"/>
                    <a:pt x="0" y="10982"/>
                    <a:pt x="2269" y="18521"/>
                  </a:cubicBezTo>
                  <a:cubicBezTo>
                    <a:pt x="4175" y="24676"/>
                    <a:pt x="9861" y="28652"/>
                    <a:pt x="16005" y="28652"/>
                  </a:cubicBezTo>
                  <a:cubicBezTo>
                    <a:pt x="17386" y="28652"/>
                    <a:pt x="18791" y="28451"/>
                    <a:pt x="20181" y="28028"/>
                  </a:cubicBezTo>
                  <a:cubicBezTo>
                    <a:pt x="21249" y="27694"/>
                    <a:pt x="22249" y="27227"/>
                    <a:pt x="23217" y="26694"/>
                  </a:cubicBezTo>
                  <a:cubicBezTo>
                    <a:pt x="23284" y="26660"/>
                    <a:pt x="23417" y="26560"/>
                    <a:pt x="23517" y="26527"/>
                  </a:cubicBezTo>
                  <a:cubicBezTo>
                    <a:pt x="23517" y="26494"/>
                    <a:pt x="23550" y="26460"/>
                    <a:pt x="23584" y="26393"/>
                  </a:cubicBezTo>
                  <a:cubicBezTo>
                    <a:pt x="24918" y="25393"/>
                    <a:pt x="27053" y="22491"/>
                    <a:pt x="27286" y="17154"/>
                  </a:cubicBezTo>
                  <a:cubicBezTo>
                    <a:pt x="27386" y="14785"/>
                    <a:pt x="28687" y="13217"/>
                    <a:pt x="30088" y="12217"/>
                  </a:cubicBezTo>
                  <a:cubicBezTo>
                    <a:pt x="30122" y="12217"/>
                    <a:pt x="30122" y="12183"/>
                    <a:pt x="30188" y="12183"/>
                  </a:cubicBezTo>
                  <a:cubicBezTo>
                    <a:pt x="30055" y="11516"/>
                    <a:pt x="29922" y="10816"/>
                    <a:pt x="29721" y="10148"/>
                  </a:cubicBezTo>
                  <a:cubicBezTo>
                    <a:pt x="27794" y="3958"/>
                    <a:pt x="22132" y="0"/>
                    <a:pt x="16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6995175" y="-971275"/>
              <a:ext cx="702175" cy="646450"/>
            </a:xfrm>
            <a:custGeom>
              <a:avLst/>
              <a:gdLst/>
              <a:ahLst/>
              <a:cxnLst/>
              <a:rect l="l" t="t" r="r" b="b"/>
              <a:pathLst>
                <a:path w="28087" h="25858" extrusionOk="0">
                  <a:moveTo>
                    <a:pt x="14085" y="1"/>
                  </a:moveTo>
                  <a:cubicBezTo>
                    <a:pt x="13269" y="1"/>
                    <a:pt x="12440" y="79"/>
                    <a:pt x="11608" y="242"/>
                  </a:cubicBezTo>
                  <a:cubicBezTo>
                    <a:pt x="4603" y="1609"/>
                    <a:pt x="0" y="8381"/>
                    <a:pt x="1368" y="15386"/>
                  </a:cubicBezTo>
                  <a:cubicBezTo>
                    <a:pt x="2546" y="21571"/>
                    <a:pt x="7963" y="25858"/>
                    <a:pt x="14060" y="25858"/>
                  </a:cubicBezTo>
                  <a:cubicBezTo>
                    <a:pt x="14868" y="25858"/>
                    <a:pt x="15688" y="25783"/>
                    <a:pt x="16512" y="25626"/>
                  </a:cubicBezTo>
                  <a:cubicBezTo>
                    <a:pt x="23517" y="24259"/>
                    <a:pt x="28087" y="17487"/>
                    <a:pt x="26753" y="10482"/>
                  </a:cubicBezTo>
                  <a:cubicBezTo>
                    <a:pt x="25547" y="4309"/>
                    <a:pt x="20145" y="1"/>
                    <a:pt x="14085" y="1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7021850" y="-972750"/>
              <a:ext cx="652150" cy="652150"/>
            </a:xfrm>
            <a:custGeom>
              <a:avLst/>
              <a:gdLst/>
              <a:ahLst/>
              <a:cxnLst/>
              <a:rect l="l" t="t" r="r" b="b"/>
              <a:pathLst>
                <a:path w="26086" h="26086" fill="none" extrusionOk="0">
                  <a:moveTo>
                    <a:pt x="22183" y="6005"/>
                  </a:moveTo>
                  <a:cubicBezTo>
                    <a:pt x="26086" y="11042"/>
                    <a:pt x="25119" y="18280"/>
                    <a:pt x="20082" y="22183"/>
                  </a:cubicBezTo>
                  <a:cubicBezTo>
                    <a:pt x="15011" y="26086"/>
                    <a:pt x="7773" y="25152"/>
                    <a:pt x="3870" y="20081"/>
                  </a:cubicBezTo>
                  <a:cubicBezTo>
                    <a:pt x="1" y="15044"/>
                    <a:pt x="935" y="7773"/>
                    <a:pt x="5972" y="3903"/>
                  </a:cubicBezTo>
                  <a:cubicBezTo>
                    <a:pt x="11042" y="0"/>
                    <a:pt x="18280" y="934"/>
                    <a:pt x="22183" y="6005"/>
                  </a:cubicBezTo>
                  <a:close/>
                </a:path>
              </a:pathLst>
            </a:custGeom>
            <a:solidFill>
              <a:schemeClr val="accent5"/>
            </a:solidFill>
            <a:ln w="17525" cap="flat" cmpd="sng">
              <a:solidFill>
                <a:srgbClr val="F8F7F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7035200" y="-960250"/>
              <a:ext cx="628800" cy="625475"/>
            </a:xfrm>
            <a:custGeom>
              <a:avLst/>
              <a:gdLst/>
              <a:ahLst/>
              <a:cxnLst/>
              <a:rect l="l" t="t" r="r" b="b"/>
              <a:pathLst>
                <a:path w="25152" h="25019" fill="none" extrusionOk="0">
                  <a:moveTo>
                    <a:pt x="23350" y="9207"/>
                  </a:moveTo>
                  <a:cubicBezTo>
                    <a:pt x="25152" y="15112"/>
                    <a:pt x="21783" y="21349"/>
                    <a:pt x="15845" y="23184"/>
                  </a:cubicBezTo>
                  <a:cubicBezTo>
                    <a:pt x="9907" y="25019"/>
                    <a:pt x="3603" y="21683"/>
                    <a:pt x="1802" y="15812"/>
                  </a:cubicBezTo>
                  <a:cubicBezTo>
                    <a:pt x="0" y="9908"/>
                    <a:pt x="3369" y="3637"/>
                    <a:pt x="9307" y="1802"/>
                  </a:cubicBezTo>
                  <a:cubicBezTo>
                    <a:pt x="15245" y="1"/>
                    <a:pt x="21516" y="3303"/>
                    <a:pt x="23350" y="9207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7532925" y="-695775"/>
              <a:ext cx="177775" cy="362825"/>
            </a:xfrm>
            <a:custGeom>
              <a:avLst/>
              <a:gdLst/>
              <a:ahLst/>
              <a:cxnLst/>
              <a:rect l="l" t="t" r="r" b="b"/>
              <a:pathLst>
                <a:path w="7111" h="14513" extrusionOk="0">
                  <a:moveTo>
                    <a:pt x="6711" y="0"/>
                  </a:moveTo>
                  <a:cubicBezTo>
                    <a:pt x="5668" y="0"/>
                    <a:pt x="1189" y="3606"/>
                    <a:pt x="1507" y="7635"/>
                  </a:cubicBezTo>
                  <a:cubicBezTo>
                    <a:pt x="1773" y="10737"/>
                    <a:pt x="1306" y="13372"/>
                    <a:pt x="6" y="14506"/>
                  </a:cubicBezTo>
                  <a:cubicBezTo>
                    <a:pt x="1" y="14511"/>
                    <a:pt x="0" y="14513"/>
                    <a:pt x="2" y="14513"/>
                  </a:cubicBezTo>
                  <a:cubicBezTo>
                    <a:pt x="40" y="14513"/>
                    <a:pt x="1509" y="13483"/>
                    <a:pt x="1573" y="12972"/>
                  </a:cubicBezTo>
                  <a:cubicBezTo>
                    <a:pt x="1607" y="12905"/>
                    <a:pt x="1740" y="12738"/>
                    <a:pt x="1807" y="12705"/>
                  </a:cubicBezTo>
                  <a:cubicBezTo>
                    <a:pt x="1773" y="12672"/>
                    <a:pt x="1840" y="12538"/>
                    <a:pt x="1907" y="12505"/>
                  </a:cubicBezTo>
                  <a:cubicBezTo>
                    <a:pt x="2641" y="11971"/>
                    <a:pt x="3508" y="10070"/>
                    <a:pt x="3808" y="6901"/>
                  </a:cubicBezTo>
                  <a:cubicBezTo>
                    <a:pt x="3942" y="5533"/>
                    <a:pt x="4676" y="4699"/>
                    <a:pt x="5476" y="4199"/>
                  </a:cubicBezTo>
                  <a:cubicBezTo>
                    <a:pt x="5476" y="3699"/>
                    <a:pt x="7111" y="163"/>
                    <a:pt x="6844" y="29"/>
                  </a:cubicBezTo>
                  <a:cubicBezTo>
                    <a:pt x="6809" y="10"/>
                    <a:pt x="6765" y="0"/>
                    <a:pt x="6711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7534725" y="-698400"/>
              <a:ext cx="173475" cy="364450"/>
            </a:xfrm>
            <a:custGeom>
              <a:avLst/>
              <a:gdLst/>
              <a:ahLst/>
              <a:cxnLst/>
              <a:rect l="l" t="t" r="r" b="b"/>
              <a:pathLst>
                <a:path w="6939" h="14578" extrusionOk="0">
                  <a:moveTo>
                    <a:pt x="6772" y="1"/>
                  </a:moveTo>
                  <a:lnTo>
                    <a:pt x="6772" y="1"/>
                  </a:lnTo>
                  <a:cubicBezTo>
                    <a:pt x="5371" y="1002"/>
                    <a:pt x="4070" y="2569"/>
                    <a:pt x="3936" y="4938"/>
                  </a:cubicBezTo>
                  <a:cubicBezTo>
                    <a:pt x="3670" y="10342"/>
                    <a:pt x="1435" y="13410"/>
                    <a:pt x="67" y="14445"/>
                  </a:cubicBezTo>
                  <a:cubicBezTo>
                    <a:pt x="34" y="14478"/>
                    <a:pt x="0" y="14511"/>
                    <a:pt x="0" y="14578"/>
                  </a:cubicBezTo>
                  <a:cubicBezTo>
                    <a:pt x="267" y="14344"/>
                    <a:pt x="601" y="14144"/>
                    <a:pt x="901" y="13944"/>
                  </a:cubicBezTo>
                  <a:cubicBezTo>
                    <a:pt x="2202" y="12777"/>
                    <a:pt x="3736" y="10442"/>
                    <a:pt x="5004" y="7573"/>
                  </a:cubicBezTo>
                  <a:cubicBezTo>
                    <a:pt x="6271" y="4504"/>
                    <a:pt x="6939" y="1735"/>
                    <a:pt x="6772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7533050" y="-681725"/>
              <a:ext cx="170975" cy="349450"/>
            </a:xfrm>
            <a:custGeom>
              <a:avLst/>
              <a:gdLst/>
              <a:ahLst/>
              <a:cxnLst/>
              <a:rect l="l" t="t" r="r" b="b"/>
              <a:pathLst>
                <a:path w="6839" h="13978" extrusionOk="0">
                  <a:moveTo>
                    <a:pt x="6839" y="1"/>
                  </a:moveTo>
                  <a:lnTo>
                    <a:pt x="6839" y="1"/>
                  </a:lnTo>
                  <a:cubicBezTo>
                    <a:pt x="5905" y="968"/>
                    <a:pt x="5004" y="2103"/>
                    <a:pt x="4837" y="3437"/>
                  </a:cubicBezTo>
                  <a:cubicBezTo>
                    <a:pt x="4237" y="8407"/>
                    <a:pt x="2469" y="12276"/>
                    <a:pt x="301" y="13677"/>
                  </a:cubicBezTo>
                  <a:cubicBezTo>
                    <a:pt x="267" y="13744"/>
                    <a:pt x="67" y="13911"/>
                    <a:pt x="1" y="13978"/>
                  </a:cubicBezTo>
                  <a:cubicBezTo>
                    <a:pt x="301" y="13811"/>
                    <a:pt x="734" y="13577"/>
                    <a:pt x="1001" y="13311"/>
                  </a:cubicBezTo>
                  <a:cubicBezTo>
                    <a:pt x="2336" y="11910"/>
                    <a:pt x="3970" y="9808"/>
                    <a:pt x="5771" y="5005"/>
                  </a:cubicBezTo>
                  <a:cubicBezTo>
                    <a:pt x="6272" y="3470"/>
                    <a:pt x="6672" y="2636"/>
                    <a:pt x="6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7051875" y="-908550"/>
              <a:ext cx="128450" cy="176825"/>
            </a:xfrm>
            <a:custGeom>
              <a:avLst/>
              <a:gdLst/>
              <a:ahLst/>
              <a:cxnLst/>
              <a:rect l="l" t="t" r="r" b="b"/>
              <a:pathLst>
                <a:path w="5138" h="7073" extrusionOk="0">
                  <a:moveTo>
                    <a:pt x="5137" y="1"/>
                  </a:moveTo>
                  <a:lnTo>
                    <a:pt x="5137" y="1"/>
                  </a:lnTo>
                  <a:cubicBezTo>
                    <a:pt x="3803" y="668"/>
                    <a:pt x="2636" y="1702"/>
                    <a:pt x="1702" y="2970"/>
                  </a:cubicBezTo>
                  <a:cubicBezTo>
                    <a:pt x="1502" y="3236"/>
                    <a:pt x="1301" y="3570"/>
                    <a:pt x="1068" y="3904"/>
                  </a:cubicBezTo>
                  <a:lnTo>
                    <a:pt x="834" y="4404"/>
                  </a:lnTo>
                  <a:cubicBezTo>
                    <a:pt x="701" y="4571"/>
                    <a:pt x="668" y="4738"/>
                    <a:pt x="568" y="4904"/>
                  </a:cubicBezTo>
                  <a:cubicBezTo>
                    <a:pt x="234" y="5571"/>
                    <a:pt x="67" y="6339"/>
                    <a:pt x="0" y="7073"/>
                  </a:cubicBezTo>
                  <a:cubicBezTo>
                    <a:pt x="234" y="6372"/>
                    <a:pt x="501" y="5705"/>
                    <a:pt x="834" y="5038"/>
                  </a:cubicBezTo>
                  <a:cubicBezTo>
                    <a:pt x="1168" y="4371"/>
                    <a:pt x="1535" y="3737"/>
                    <a:pt x="2002" y="3170"/>
                  </a:cubicBezTo>
                  <a:cubicBezTo>
                    <a:pt x="2469" y="2569"/>
                    <a:pt x="2969" y="2036"/>
                    <a:pt x="3470" y="1502"/>
                  </a:cubicBezTo>
                  <a:cubicBezTo>
                    <a:pt x="4003" y="968"/>
                    <a:pt x="4537" y="468"/>
                    <a:pt x="5137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7493025" y="-866850"/>
              <a:ext cx="74250" cy="75925"/>
            </a:xfrm>
            <a:custGeom>
              <a:avLst/>
              <a:gdLst/>
              <a:ahLst/>
              <a:cxnLst/>
              <a:rect l="l" t="t" r="r" b="b"/>
              <a:pathLst>
                <a:path w="2970" h="3037" extrusionOk="0">
                  <a:moveTo>
                    <a:pt x="0" y="1"/>
                  </a:moveTo>
                  <a:lnTo>
                    <a:pt x="0" y="1"/>
                  </a:lnTo>
                  <a:cubicBezTo>
                    <a:pt x="267" y="234"/>
                    <a:pt x="534" y="468"/>
                    <a:pt x="834" y="701"/>
                  </a:cubicBezTo>
                  <a:cubicBezTo>
                    <a:pt x="1068" y="968"/>
                    <a:pt x="1368" y="1168"/>
                    <a:pt x="1602" y="1402"/>
                  </a:cubicBezTo>
                  <a:lnTo>
                    <a:pt x="2369" y="2169"/>
                  </a:lnTo>
                  <a:cubicBezTo>
                    <a:pt x="2569" y="2469"/>
                    <a:pt x="2836" y="2703"/>
                    <a:pt x="2969" y="3036"/>
                  </a:cubicBezTo>
                  <a:cubicBezTo>
                    <a:pt x="2936" y="2669"/>
                    <a:pt x="2769" y="2336"/>
                    <a:pt x="2569" y="2002"/>
                  </a:cubicBezTo>
                  <a:cubicBezTo>
                    <a:pt x="2402" y="1669"/>
                    <a:pt x="2169" y="1368"/>
                    <a:pt x="1868" y="1135"/>
                  </a:cubicBezTo>
                  <a:cubicBezTo>
                    <a:pt x="1602" y="868"/>
                    <a:pt x="1301" y="668"/>
                    <a:pt x="1001" y="468"/>
                  </a:cubicBezTo>
                  <a:cubicBezTo>
                    <a:pt x="701" y="301"/>
                    <a:pt x="367" y="134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7128600" y="-835125"/>
              <a:ext cx="429500" cy="384400"/>
            </a:xfrm>
            <a:custGeom>
              <a:avLst/>
              <a:gdLst/>
              <a:ahLst/>
              <a:cxnLst/>
              <a:rect l="l" t="t" r="r" b="b"/>
              <a:pathLst>
                <a:path w="17180" h="15376" extrusionOk="0">
                  <a:moveTo>
                    <a:pt x="8595" y="0"/>
                  </a:moveTo>
                  <a:cubicBezTo>
                    <a:pt x="6789" y="0"/>
                    <a:pt x="4971" y="634"/>
                    <a:pt x="3503" y="1934"/>
                  </a:cubicBezTo>
                  <a:cubicBezTo>
                    <a:pt x="334" y="4736"/>
                    <a:pt x="0" y="9606"/>
                    <a:pt x="2836" y="12775"/>
                  </a:cubicBezTo>
                  <a:cubicBezTo>
                    <a:pt x="4371" y="14491"/>
                    <a:pt x="6494" y="15376"/>
                    <a:pt x="8621" y="15376"/>
                  </a:cubicBezTo>
                  <a:cubicBezTo>
                    <a:pt x="10421" y="15376"/>
                    <a:pt x="12224" y="14742"/>
                    <a:pt x="13677" y="13442"/>
                  </a:cubicBezTo>
                  <a:cubicBezTo>
                    <a:pt x="16846" y="10640"/>
                    <a:pt x="17179" y="5770"/>
                    <a:pt x="14344" y="2601"/>
                  </a:cubicBezTo>
                  <a:cubicBezTo>
                    <a:pt x="12844" y="885"/>
                    <a:pt x="10729" y="0"/>
                    <a:pt x="859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7138600" y="-851475"/>
              <a:ext cx="428675" cy="384075"/>
            </a:xfrm>
            <a:custGeom>
              <a:avLst/>
              <a:gdLst/>
              <a:ahLst/>
              <a:cxnLst/>
              <a:rect l="l" t="t" r="r" b="b"/>
              <a:pathLst>
                <a:path w="17147" h="15363" extrusionOk="0">
                  <a:moveTo>
                    <a:pt x="8584" y="1"/>
                  </a:moveTo>
                  <a:cubicBezTo>
                    <a:pt x="6775" y="1"/>
                    <a:pt x="4959" y="633"/>
                    <a:pt x="3503" y="1921"/>
                  </a:cubicBezTo>
                  <a:cubicBezTo>
                    <a:pt x="334" y="4723"/>
                    <a:pt x="1" y="9593"/>
                    <a:pt x="2836" y="12762"/>
                  </a:cubicBezTo>
                  <a:cubicBezTo>
                    <a:pt x="4335" y="14478"/>
                    <a:pt x="6451" y="15363"/>
                    <a:pt x="8585" y="15363"/>
                  </a:cubicBezTo>
                  <a:cubicBezTo>
                    <a:pt x="10390" y="15363"/>
                    <a:pt x="12209" y="14729"/>
                    <a:pt x="13677" y="13429"/>
                  </a:cubicBezTo>
                  <a:cubicBezTo>
                    <a:pt x="16846" y="10627"/>
                    <a:pt x="17146" y="5757"/>
                    <a:pt x="14344" y="2588"/>
                  </a:cubicBezTo>
                  <a:cubicBezTo>
                    <a:pt x="12830" y="875"/>
                    <a:pt x="10712" y="1"/>
                    <a:pt x="8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7299550" y="-774400"/>
              <a:ext cx="27550" cy="23175"/>
            </a:xfrm>
            <a:custGeom>
              <a:avLst/>
              <a:gdLst/>
              <a:ahLst/>
              <a:cxnLst/>
              <a:rect l="l" t="t" r="r" b="b"/>
              <a:pathLst>
                <a:path w="1102" h="927" extrusionOk="0">
                  <a:moveTo>
                    <a:pt x="561" y="0"/>
                  </a:moveTo>
                  <a:cubicBezTo>
                    <a:pt x="373" y="0"/>
                    <a:pt x="208" y="100"/>
                    <a:pt x="134" y="272"/>
                  </a:cubicBezTo>
                  <a:cubicBezTo>
                    <a:pt x="1" y="506"/>
                    <a:pt x="134" y="773"/>
                    <a:pt x="334" y="873"/>
                  </a:cubicBezTo>
                  <a:cubicBezTo>
                    <a:pt x="409" y="910"/>
                    <a:pt x="481" y="926"/>
                    <a:pt x="548" y="926"/>
                  </a:cubicBezTo>
                  <a:cubicBezTo>
                    <a:pt x="724" y="926"/>
                    <a:pt x="872" y="817"/>
                    <a:pt x="968" y="672"/>
                  </a:cubicBezTo>
                  <a:cubicBezTo>
                    <a:pt x="1101" y="439"/>
                    <a:pt x="968" y="172"/>
                    <a:pt x="768" y="39"/>
                  </a:cubicBezTo>
                  <a:cubicBezTo>
                    <a:pt x="698" y="13"/>
                    <a:pt x="628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7456325" y="-697375"/>
              <a:ext cx="26725" cy="23700"/>
            </a:xfrm>
            <a:custGeom>
              <a:avLst/>
              <a:gdLst/>
              <a:ahLst/>
              <a:cxnLst/>
              <a:rect l="l" t="t" r="r" b="b"/>
              <a:pathLst>
                <a:path w="1069" h="948" extrusionOk="0">
                  <a:moveTo>
                    <a:pt x="531" y="0"/>
                  </a:moveTo>
                  <a:cubicBezTo>
                    <a:pt x="370" y="0"/>
                    <a:pt x="204" y="98"/>
                    <a:pt x="134" y="260"/>
                  </a:cubicBezTo>
                  <a:cubicBezTo>
                    <a:pt x="1" y="527"/>
                    <a:pt x="134" y="760"/>
                    <a:pt x="334" y="894"/>
                  </a:cubicBezTo>
                  <a:cubicBezTo>
                    <a:pt x="399" y="931"/>
                    <a:pt x="467" y="948"/>
                    <a:pt x="534" y="948"/>
                  </a:cubicBezTo>
                  <a:cubicBezTo>
                    <a:pt x="706" y="948"/>
                    <a:pt x="872" y="838"/>
                    <a:pt x="968" y="694"/>
                  </a:cubicBezTo>
                  <a:cubicBezTo>
                    <a:pt x="1068" y="427"/>
                    <a:pt x="968" y="193"/>
                    <a:pt x="735" y="60"/>
                  </a:cubicBezTo>
                  <a:cubicBezTo>
                    <a:pt x="673" y="19"/>
                    <a:pt x="603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7217825" y="-742600"/>
              <a:ext cx="266875" cy="185125"/>
            </a:xfrm>
            <a:custGeom>
              <a:avLst/>
              <a:gdLst/>
              <a:ahLst/>
              <a:cxnLst/>
              <a:rect l="l" t="t" r="r" b="b"/>
              <a:pathLst>
                <a:path w="10675" h="7405" extrusionOk="0">
                  <a:moveTo>
                    <a:pt x="1201" y="1"/>
                  </a:moveTo>
                  <a:cubicBezTo>
                    <a:pt x="1" y="2603"/>
                    <a:pt x="1101" y="5705"/>
                    <a:pt x="3737" y="6906"/>
                  </a:cubicBezTo>
                  <a:cubicBezTo>
                    <a:pt x="4459" y="7244"/>
                    <a:pt x="5215" y="7405"/>
                    <a:pt x="5956" y="7405"/>
                  </a:cubicBezTo>
                  <a:cubicBezTo>
                    <a:pt x="7918" y="7405"/>
                    <a:pt x="9779" y="6283"/>
                    <a:pt x="10675" y="4371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7226175" y="-829400"/>
              <a:ext cx="96750" cy="47650"/>
            </a:xfrm>
            <a:custGeom>
              <a:avLst/>
              <a:gdLst/>
              <a:ahLst/>
              <a:cxnLst/>
              <a:rect l="l" t="t" r="r" b="b"/>
              <a:pathLst>
                <a:path w="3870" h="1906" extrusionOk="0">
                  <a:moveTo>
                    <a:pt x="3436" y="1"/>
                  </a:moveTo>
                  <a:cubicBezTo>
                    <a:pt x="3197" y="1"/>
                    <a:pt x="2949" y="29"/>
                    <a:pt x="2702" y="70"/>
                  </a:cubicBezTo>
                  <a:cubicBezTo>
                    <a:pt x="2335" y="171"/>
                    <a:pt x="1968" y="337"/>
                    <a:pt x="1668" y="504"/>
                  </a:cubicBezTo>
                  <a:cubicBezTo>
                    <a:pt x="1301" y="671"/>
                    <a:pt x="1034" y="871"/>
                    <a:pt x="734" y="1138"/>
                  </a:cubicBezTo>
                  <a:cubicBezTo>
                    <a:pt x="434" y="1338"/>
                    <a:pt x="200" y="1638"/>
                    <a:pt x="0" y="1905"/>
                  </a:cubicBezTo>
                  <a:cubicBezTo>
                    <a:pt x="300" y="1738"/>
                    <a:pt x="634" y="1572"/>
                    <a:pt x="934" y="1371"/>
                  </a:cubicBezTo>
                  <a:cubicBezTo>
                    <a:pt x="1234" y="1205"/>
                    <a:pt x="1535" y="1004"/>
                    <a:pt x="1868" y="838"/>
                  </a:cubicBezTo>
                  <a:cubicBezTo>
                    <a:pt x="2202" y="671"/>
                    <a:pt x="2502" y="504"/>
                    <a:pt x="2802" y="371"/>
                  </a:cubicBezTo>
                  <a:cubicBezTo>
                    <a:pt x="3136" y="204"/>
                    <a:pt x="3503" y="70"/>
                    <a:pt x="3870" y="37"/>
                  </a:cubicBezTo>
                  <a:cubicBezTo>
                    <a:pt x="3729" y="12"/>
                    <a:pt x="3584" y="1"/>
                    <a:pt x="3436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7351250" y="-516600"/>
              <a:ext cx="102600" cy="32550"/>
            </a:xfrm>
            <a:custGeom>
              <a:avLst/>
              <a:gdLst/>
              <a:ahLst/>
              <a:cxnLst/>
              <a:rect l="l" t="t" r="r" b="b"/>
              <a:pathLst>
                <a:path w="4104" h="1302" extrusionOk="0">
                  <a:moveTo>
                    <a:pt x="4104" y="1"/>
                  </a:moveTo>
                  <a:lnTo>
                    <a:pt x="4104" y="1"/>
                  </a:lnTo>
                  <a:cubicBezTo>
                    <a:pt x="3770" y="168"/>
                    <a:pt x="3436" y="301"/>
                    <a:pt x="3103" y="401"/>
                  </a:cubicBezTo>
                  <a:cubicBezTo>
                    <a:pt x="2769" y="501"/>
                    <a:pt x="2436" y="635"/>
                    <a:pt x="2102" y="701"/>
                  </a:cubicBezTo>
                  <a:cubicBezTo>
                    <a:pt x="1402" y="868"/>
                    <a:pt x="735" y="1001"/>
                    <a:pt x="1" y="1135"/>
                  </a:cubicBezTo>
                  <a:cubicBezTo>
                    <a:pt x="368" y="1202"/>
                    <a:pt x="701" y="1235"/>
                    <a:pt x="1068" y="1302"/>
                  </a:cubicBezTo>
                  <a:cubicBezTo>
                    <a:pt x="1435" y="1302"/>
                    <a:pt x="1835" y="1202"/>
                    <a:pt x="2202" y="1135"/>
                  </a:cubicBezTo>
                  <a:cubicBezTo>
                    <a:pt x="2569" y="1035"/>
                    <a:pt x="2903" y="868"/>
                    <a:pt x="3236" y="701"/>
                  </a:cubicBezTo>
                  <a:cubicBezTo>
                    <a:pt x="3570" y="501"/>
                    <a:pt x="3870" y="301"/>
                    <a:pt x="410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7275375" y="-506575"/>
              <a:ext cx="48375" cy="18050"/>
            </a:xfrm>
            <a:custGeom>
              <a:avLst/>
              <a:gdLst/>
              <a:ahLst/>
              <a:cxnLst/>
              <a:rect l="l" t="t" r="r" b="b"/>
              <a:pathLst>
                <a:path w="1935" h="72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67" y="367"/>
                    <a:pt x="334" y="434"/>
                  </a:cubicBezTo>
                  <a:cubicBezTo>
                    <a:pt x="534" y="500"/>
                    <a:pt x="701" y="600"/>
                    <a:pt x="834" y="634"/>
                  </a:cubicBezTo>
                  <a:cubicBezTo>
                    <a:pt x="1048" y="687"/>
                    <a:pt x="1253" y="722"/>
                    <a:pt x="1448" y="722"/>
                  </a:cubicBezTo>
                  <a:cubicBezTo>
                    <a:pt x="1618" y="722"/>
                    <a:pt x="1780" y="696"/>
                    <a:pt x="1935" y="634"/>
                  </a:cubicBezTo>
                  <a:cubicBezTo>
                    <a:pt x="1601" y="467"/>
                    <a:pt x="1301" y="334"/>
                    <a:pt x="968" y="267"/>
                  </a:cubicBezTo>
                  <a:cubicBezTo>
                    <a:pt x="834" y="234"/>
                    <a:pt x="701" y="167"/>
                    <a:pt x="534" y="1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3"/>
          <p:cNvGrpSpPr/>
          <p:nvPr/>
        </p:nvGrpSpPr>
        <p:grpSpPr>
          <a:xfrm>
            <a:off x="280870" y="4320421"/>
            <a:ext cx="674946" cy="610235"/>
            <a:chOff x="-1871625" y="-1247950"/>
            <a:chExt cx="477500" cy="431750"/>
          </a:xfrm>
        </p:grpSpPr>
        <p:sp>
          <p:nvSpPr>
            <p:cNvPr id="1390" name="Google Shape;1390;p33"/>
            <p:cNvSpPr/>
            <p:nvPr/>
          </p:nvSpPr>
          <p:spPr>
            <a:xfrm>
              <a:off x="-1861150" y="-1240450"/>
              <a:ext cx="467025" cy="424250"/>
            </a:xfrm>
            <a:custGeom>
              <a:avLst/>
              <a:gdLst/>
              <a:ahLst/>
              <a:cxnLst/>
              <a:rect l="l" t="t" r="r" b="b"/>
              <a:pathLst>
                <a:path w="18681" h="16970" extrusionOk="0">
                  <a:moveTo>
                    <a:pt x="16045" y="1"/>
                  </a:moveTo>
                  <a:lnTo>
                    <a:pt x="4737" y="6739"/>
                  </a:lnTo>
                  <a:cubicBezTo>
                    <a:pt x="4337" y="6839"/>
                    <a:pt x="100" y="11342"/>
                    <a:pt x="0" y="11609"/>
                  </a:cubicBezTo>
                  <a:lnTo>
                    <a:pt x="2168" y="16613"/>
                  </a:lnTo>
                  <a:cubicBezTo>
                    <a:pt x="2117" y="16791"/>
                    <a:pt x="2436" y="16969"/>
                    <a:pt x="2783" y="16969"/>
                  </a:cubicBezTo>
                  <a:cubicBezTo>
                    <a:pt x="2890" y="16969"/>
                    <a:pt x="3000" y="16952"/>
                    <a:pt x="3102" y="16913"/>
                  </a:cubicBezTo>
                  <a:lnTo>
                    <a:pt x="16979" y="11576"/>
                  </a:lnTo>
                  <a:cubicBezTo>
                    <a:pt x="17346" y="11409"/>
                    <a:pt x="17713" y="11075"/>
                    <a:pt x="17813" y="10842"/>
                  </a:cubicBezTo>
                  <a:lnTo>
                    <a:pt x="18647" y="5271"/>
                  </a:lnTo>
                  <a:cubicBezTo>
                    <a:pt x="18680" y="5071"/>
                    <a:pt x="16312" y="101"/>
                    <a:pt x="16045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-1870325" y="-1243000"/>
              <a:ext cx="442000" cy="416000"/>
            </a:xfrm>
            <a:custGeom>
              <a:avLst/>
              <a:gdLst/>
              <a:ahLst/>
              <a:cxnLst/>
              <a:rect l="l" t="t" r="r" b="b"/>
              <a:pathLst>
                <a:path w="17680" h="16640" extrusionOk="0">
                  <a:moveTo>
                    <a:pt x="15226" y="0"/>
                  </a:moveTo>
                  <a:cubicBezTo>
                    <a:pt x="15221" y="0"/>
                    <a:pt x="15216" y="1"/>
                    <a:pt x="15211" y="3"/>
                  </a:cubicBezTo>
                  <a:lnTo>
                    <a:pt x="4370" y="6441"/>
                  </a:lnTo>
                  <a:cubicBezTo>
                    <a:pt x="4036" y="6607"/>
                    <a:pt x="67" y="11010"/>
                    <a:pt x="0" y="11211"/>
                  </a:cubicBezTo>
                  <a:lnTo>
                    <a:pt x="2202" y="16214"/>
                  </a:lnTo>
                  <a:cubicBezTo>
                    <a:pt x="2289" y="16519"/>
                    <a:pt x="2462" y="16639"/>
                    <a:pt x="2682" y="16639"/>
                  </a:cubicBezTo>
                  <a:cubicBezTo>
                    <a:pt x="2800" y="16639"/>
                    <a:pt x="2930" y="16606"/>
                    <a:pt x="3069" y="16548"/>
                  </a:cubicBezTo>
                  <a:lnTo>
                    <a:pt x="16212" y="11544"/>
                  </a:lnTo>
                  <a:cubicBezTo>
                    <a:pt x="16579" y="11377"/>
                    <a:pt x="16912" y="11044"/>
                    <a:pt x="16979" y="10777"/>
                  </a:cubicBezTo>
                  <a:lnTo>
                    <a:pt x="17646" y="5273"/>
                  </a:lnTo>
                  <a:cubicBezTo>
                    <a:pt x="17679" y="5075"/>
                    <a:pt x="15631" y="0"/>
                    <a:pt x="15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-1506750" y="-1247950"/>
              <a:ext cx="104275" cy="277100"/>
            </a:xfrm>
            <a:custGeom>
              <a:avLst/>
              <a:gdLst/>
              <a:ahLst/>
              <a:cxnLst/>
              <a:rect l="l" t="t" r="r" b="b"/>
              <a:pathLst>
                <a:path w="4171" h="11084" extrusionOk="0">
                  <a:moveTo>
                    <a:pt x="1035" y="0"/>
                  </a:moveTo>
                  <a:cubicBezTo>
                    <a:pt x="910" y="0"/>
                    <a:pt x="802" y="84"/>
                    <a:pt x="768" y="267"/>
                  </a:cubicBezTo>
                  <a:lnTo>
                    <a:pt x="635" y="1368"/>
                  </a:lnTo>
                  <a:lnTo>
                    <a:pt x="101" y="5805"/>
                  </a:lnTo>
                  <a:cubicBezTo>
                    <a:pt x="1" y="6472"/>
                    <a:pt x="168" y="6972"/>
                    <a:pt x="301" y="7406"/>
                  </a:cubicBezTo>
                  <a:lnTo>
                    <a:pt x="2002" y="10942"/>
                  </a:lnTo>
                  <a:cubicBezTo>
                    <a:pt x="2076" y="11040"/>
                    <a:pt x="2190" y="11084"/>
                    <a:pt x="2309" y="11084"/>
                  </a:cubicBezTo>
                  <a:cubicBezTo>
                    <a:pt x="2516" y="11084"/>
                    <a:pt x="2740" y="10953"/>
                    <a:pt x="2803" y="10741"/>
                  </a:cubicBezTo>
                  <a:lnTo>
                    <a:pt x="4171" y="5037"/>
                  </a:lnTo>
                  <a:lnTo>
                    <a:pt x="1402" y="234"/>
                  </a:lnTo>
                  <a:cubicBezTo>
                    <a:pt x="1302" y="84"/>
                    <a:pt x="1160" y="0"/>
                    <a:pt x="1035" y="0"/>
                  </a:cubicBezTo>
                  <a:close/>
                </a:path>
              </a:pathLst>
            </a:custGeom>
            <a:solidFill>
              <a:srgbClr val="59D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-1871625" y="-1244625"/>
              <a:ext cx="385475" cy="288300"/>
            </a:xfrm>
            <a:custGeom>
              <a:avLst/>
              <a:gdLst/>
              <a:ahLst/>
              <a:cxnLst/>
              <a:rect l="l" t="t" r="r" b="b"/>
              <a:pathLst>
                <a:path w="15419" h="11532" extrusionOk="0">
                  <a:moveTo>
                    <a:pt x="15098" y="1"/>
                  </a:moveTo>
                  <a:cubicBezTo>
                    <a:pt x="15000" y="1"/>
                    <a:pt x="14885" y="23"/>
                    <a:pt x="14763" y="68"/>
                  </a:cubicBezTo>
                  <a:lnTo>
                    <a:pt x="2587" y="4604"/>
                  </a:lnTo>
                  <a:cubicBezTo>
                    <a:pt x="2220" y="4738"/>
                    <a:pt x="1887" y="5004"/>
                    <a:pt x="1820" y="5271"/>
                  </a:cubicBezTo>
                  <a:lnTo>
                    <a:pt x="52" y="11109"/>
                  </a:lnTo>
                  <a:cubicBezTo>
                    <a:pt x="1" y="11340"/>
                    <a:pt x="147" y="11531"/>
                    <a:pt x="415" y="11531"/>
                  </a:cubicBezTo>
                  <a:cubicBezTo>
                    <a:pt x="495" y="11531"/>
                    <a:pt x="586" y="11514"/>
                    <a:pt x="686" y="11476"/>
                  </a:cubicBezTo>
                  <a:lnTo>
                    <a:pt x="13895" y="6439"/>
                  </a:lnTo>
                  <a:cubicBezTo>
                    <a:pt x="14329" y="6272"/>
                    <a:pt x="14629" y="5938"/>
                    <a:pt x="14696" y="5738"/>
                  </a:cubicBezTo>
                  <a:lnTo>
                    <a:pt x="15397" y="268"/>
                  </a:lnTo>
                  <a:cubicBezTo>
                    <a:pt x="15419" y="90"/>
                    <a:pt x="15293" y="1"/>
                    <a:pt x="15098" y="1"/>
                  </a:cubicBezTo>
                  <a:close/>
                </a:path>
              </a:pathLst>
            </a:custGeom>
            <a:solidFill>
              <a:srgbClr val="59D1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-1499225" y="-1163450"/>
              <a:ext cx="62550" cy="100375"/>
            </a:xfrm>
            <a:custGeom>
              <a:avLst/>
              <a:gdLst/>
              <a:ahLst/>
              <a:cxnLst/>
              <a:rect l="l" t="t" r="r" b="b"/>
              <a:pathLst>
                <a:path w="2502" h="4015" extrusionOk="0">
                  <a:moveTo>
                    <a:pt x="813" y="1"/>
                  </a:moveTo>
                  <a:cubicBezTo>
                    <a:pt x="763" y="1"/>
                    <a:pt x="715" y="8"/>
                    <a:pt x="667" y="23"/>
                  </a:cubicBezTo>
                  <a:cubicBezTo>
                    <a:pt x="167" y="156"/>
                    <a:pt x="0" y="1157"/>
                    <a:pt x="300" y="2258"/>
                  </a:cubicBezTo>
                  <a:cubicBezTo>
                    <a:pt x="544" y="3261"/>
                    <a:pt x="1119" y="4014"/>
                    <a:pt x="1648" y="4014"/>
                  </a:cubicBezTo>
                  <a:cubicBezTo>
                    <a:pt x="1700" y="4014"/>
                    <a:pt x="1751" y="4007"/>
                    <a:pt x="1801" y="3992"/>
                  </a:cubicBezTo>
                  <a:cubicBezTo>
                    <a:pt x="2302" y="3859"/>
                    <a:pt x="2502" y="2825"/>
                    <a:pt x="2168" y="1724"/>
                  </a:cubicBezTo>
                  <a:cubicBezTo>
                    <a:pt x="1895" y="752"/>
                    <a:pt x="1317" y="1"/>
                    <a:pt x="813" y="1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-1853650" y="-1188750"/>
              <a:ext cx="359450" cy="168475"/>
            </a:xfrm>
            <a:custGeom>
              <a:avLst/>
              <a:gdLst/>
              <a:ahLst/>
              <a:cxnLst/>
              <a:rect l="l" t="t" r="r" b="b"/>
              <a:pathLst>
                <a:path w="14378" h="6739" extrusionOk="0">
                  <a:moveTo>
                    <a:pt x="14377" y="1"/>
                  </a:moveTo>
                  <a:lnTo>
                    <a:pt x="668" y="4337"/>
                  </a:lnTo>
                  <a:lnTo>
                    <a:pt x="0" y="6739"/>
                  </a:lnTo>
                  <a:lnTo>
                    <a:pt x="14177" y="1835"/>
                  </a:lnTo>
                  <a:lnTo>
                    <a:pt x="14377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-1844475" y="-1224600"/>
              <a:ext cx="353600" cy="186825"/>
            </a:xfrm>
            <a:custGeom>
              <a:avLst/>
              <a:gdLst/>
              <a:ahLst/>
              <a:cxnLst/>
              <a:rect l="l" t="t" r="r" b="b"/>
              <a:pathLst>
                <a:path w="14144" h="7473" extrusionOk="0">
                  <a:moveTo>
                    <a:pt x="13643" y="0"/>
                  </a:moveTo>
                  <a:lnTo>
                    <a:pt x="1635" y="4537"/>
                  </a:lnTo>
                  <a:lnTo>
                    <a:pt x="1335" y="5338"/>
                  </a:lnTo>
                  <a:lnTo>
                    <a:pt x="501" y="5805"/>
                  </a:lnTo>
                  <a:lnTo>
                    <a:pt x="0" y="7472"/>
                  </a:lnTo>
                  <a:lnTo>
                    <a:pt x="13877" y="2569"/>
                  </a:lnTo>
                  <a:lnTo>
                    <a:pt x="14144" y="934"/>
                  </a:lnTo>
                  <a:lnTo>
                    <a:pt x="13477" y="1168"/>
                  </a:lnTo>
                  <a:lnTo>
                    <a:pt x="13477" y="1168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-1849475" y="-1221275"/>
              <a:ext cx="351925" cy="186825"/>
            </a:xfrm>
            <a:custGeom>
              <a:avLst/>
              <a:gdLst/>
              <a:ahLst/>
              <a:cxnLst/>
              <a:rect l="l" t="t" r="r" b="b"/>
              <a:pathLst>
                <a:path w="14077" h="7473" extrusionOk="0">
                  <a:moveTo>
                    <a:pt x="13643" y="1"/>
                  </a:moveTo>
                  <a:lnTo>
                    <a:pt x="1535" y="4371"/>
                  </a:lnTo>
                  <a:lnTo>
                    <a:pt x="1301" y="5305"/>
                  </a:lnTo>
                  <a:lnTo>
                    <a:pt x="534" y="5572"/>
                  </a:lnTo>
                  <a:lnTo>
                    <a:pt x="0" y="7473"/>
                  </a:lnTo>
                  <a:lnTo>
                    <a:pt x="13877" y="2536"/>
                  </a:lnTo>
                  <a:lnTo>
                    <a:pt x="14077" y="902"/>
                  </a:lnTo>
                  <a:lnTo>
                    <a:pt x="13476" y="1135"/>
                  </a:lnTo>
                  <a:lnTo>
                    <a:pt x="136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-1715225" y="-1153550"/>
              <a:ext cx="73425" cy="48900"/>
            </a:xfrm>
            <a:custGeom>
              <a:avLst/>
              <a:gdLst/>
              <a:ahLst/>
              <a:cxnLst/>
              <a:rect l="l" t="t" r="r" b="b"/>
              <a:pathLst>
                <a:path w="2937" h="1956" extrusionOk="0">
                  <a:moveTo>
                    <a:pt x="1889" y="0"/>
                  </a:moveTo>
                  <a:cubicBezTo>
                    <a:pt x="1650" y="0"/>
                    <a:pt x="1388" y="52"/>
                    <a:pt x="1135" y="161"/>
                  </a:cubicBezTo>
                  <a:cubicBezTo>
                    <a:pt x="434" y="427"/>
                    <a:pt x="1" y="1028"/>
                    <a:pt x="167" y="1495"/>
                  </a:cubicBezTo>
                  <a:cubicBezTo>
                    <a:pt x="274" y="1793"/>
                    <a:pt x="626" y="1955"/>
                    <a:pt x="1048" y="1955"/>
                  </a:cubicBezTo>
                  <a:cubicBezTo>
                    <a:pt x="1287" y="1955"/>
                    <a:pt x="1549" y="1904"/>
                    <a:pt x="1802" y="1795"/>
                  </a:cubicBezTo>
                  <a:cubicBezTo>
                    <a:pt x="2502" y="1528"/>
                    <a:pt x="2936" y="928"/>
                    <a:pt x="2769" y="461"/>
                  </a:cubicBezTo>
                  <a:cubicBezTo>
                    <a:pt x="2663" y="163"/>
                    <a:pt x="2311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-1691025" y="-1147050"/>
              <a:ext cx="26700" cy="30875"/>
            </a:xfrm>
            <a:custGeom>
              <a:avLst/>
              <a:gdLst/>
              <a:ahLst/>
              <a:cxnLst/>
              <a:rect l="l" t="t" r="r" b="b"/>
              <a:pathLst>
                <a:path w="1068" h="1235" extrusionOk="0">
                  <a:moveTo>
                    <a:pt x="1067" y="1"/>
                  </a:moveTo>
                  <a:lnTo>
                    <a:pt x="1067" y="1"/>
                  </a:lnTo>
                  <a:cubicBezTo>
                    <a:pt x="967" y="67"/>
                    <a:pt x="834" y="167"/>
                    <a:pt x="734" y="234"/>
                  </a:cubicBezTo>
                  <a:lnTo>
                    <a:pt x="467" y="534"/>
                  </a:lnTo>
                  <a:cubicBezTo>
                    <a:pt x="367" y="668"/>
                    <a:pt x="300" y="735"/>
                    <a:pt x="200" y="868"/>
                  </a:cubicBezTo>
                  <a:cubicBezTo>
                    <a:pt x="133" y="1001"/>
                    <a:pt x="33" y="1101"/>
                    <a:pt x="0" y="1235"/>
                  </a:cubicBezTo>
                  <a:cubicBezTo>
                    <a:pt x="133" y="1168"/>
                    <a:pt x="200" y="1068"/>
                    <a:pt x="334" y="1001"/>
                  </a:cubicBezTo>
                  <a:lnTo>
                    <a:pt x="634" y="701"/>
                  </a:lnTo>
                  <a:cubicBezTo>
                    <a:pt x="701" y="568"/>
                    <a:pt x="801" y="501"/>
                    <a:pt x="867" y="368"/>
                  </a:cubicBezTo>
                  <a:cubicBezTo>
                    <a:pt x="967" y="234"/>
                    <a:pt x="1034" y="10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-1857000" y="-1083675"/>
              <a:ext cx="340275" cy="118450"/>
            </a:xfrm>
            <a:custGeom>
              <a:avLst/>
              <a:gdLst/>
              <a:ahLst/>
              <a:cxnLst/>
              <a:rect l="l" t="t" r="r" b="b"/>
              <a:pathLst>
                <a:path w="13611" h="4738" extrusionOk="0">
                  <a:moveTo>
                    <a:pt x="13611" y="1"/>
                  </a:moveTo>
                  <a:lnTo>
                    <a:pt x="13611" y="1"/>
                  </a:lnTo>
                  <a:cubicBezTo>
                    <a:pt x="12477" y="368"/>
                    <a:pt x="11309" y="735"/>
                    <a:pt x="10175" y="1135"/>
                  </a:cubicBezTo>
                  <a:lnTo>
                    <a:pt x="6772" y="2302"/>
                  </a:lnTo>
                  <a:lnTo>
                    <a:pt x="3370" y="3503"/>
                  </a:lnTo>
                  <a:lnTo>
                    <a:pt x="1" y="4738"/>
                  </a:lnTo>
                  <a:cubicBezTo>
                    <a:pt x="1168" y="4371"/>
                    <a:pt x="2303" y="4004"/>
                    <a:pt x="3437" y="3637"/>
                  </a:cubicBezTo>
                  <a:lnTo>
                    <a:pt x="6839" y="2469"/>
                  </a:lnTo>
                  <a:lnTo>
                    <a:pt x="10208" y="1235"/>
                  </a:lnTo>
                  <a:lnTo>
                    <a:pt x="13611" y="1"/>
                  </a:ln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-1832800" y="-916875"/>
              <a:ext cx="30875" cy="72575"/>
            </a:xfrm>
            <a:custGeom>
              <a:avLst/>
              <a:gdLst/>
              <a:ahLst/>
              <a:cxnLst/>
              <a:rect l="l" t="t" r="r" b="b"/>
              <a:pathLst>
                <a:path w="1235" h="2903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501"/>
                    <a:pt x="334" y="1001"/>
                    <a:pt x="534" y="1501"/>
                  </a:cubicBezTo>
                  <a:cubicBezTo>
                    <a:pt x="734" y="2002"/>
                    <a:pt x="968" y="2469"/>
                    <a:pt x="1235" y="2902"/>
                  </a:cubicBezTo>
                  <a:cubicBezTo>
                    <a:pt x="1134" y="2369"/>
                    <a:pt x="901" y="1935"/>
                    <a:pt x="701" y="1401"/>
                  </a:cubicBezTo>
                  <a:cubicBezTo>
                    <a:pt x="501" y="901"/>
                    <a:pt x="301" y="467"/>
                    <a:pt x="0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-1824475" y="-1113700"/>
              <a:ext cx="5875" cy="22550"/>
            </a:xfrm>
            <a:custGeom>
              <a:avLst/>
              <a:gdLst/>
              <a:ahLst/>
              <a:cxnLst/>
              <a:rect l="l" t="t" r="r" b="b"/>
              <a:pathLst>
                <a:path w="235" h="90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68" y="168"/>
                    <a:pt x="134" y="268"/>
                    <a:pt x="68" y="435"/>
                  </a:cubicBezTo>
                  <a:cubicBezTo>
                    <a:pt x="34" y="568"/>
                    <a:pt x="1" y="735"/>
                    <a:pt x="1" y="902"/>
                  </a:cubicBezTo>
                  <a:cubicBezTo>
                    <a:pt x="68" y="768"/>
                    <a:pt x="134" y="635"/>
                    <a:pt x="168" y="435"/>
                  </a:cubicBezTo>
                  <a:cubicBezTo>
                    <a:pt x="201" y="335"/>
                    <a:pt x="234" y="168"/>
                    <a:pt x="23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-1856150" y="-1016950"/>
              <a:ext cx="10850" cy="38375"/>
            </a:xfrm>
            <a:custGeom>
              <a:avLst/>
              <a:gdLst/>
              <a:ahLst/>
              <a:cxnLst/>
              <a:rect l="l" t="t" r="r" b="b"/>
              <a:pathLst>
                <a:path w="434" h="1535" extrusionOk="0">
                  <a:moveTo>
                    <a:pt x="434" y="0"/>
                  </a:moveTo>
                  <a:lnTo>
                    <a:pt x="167" y="734"/>
                  </a:lnTo>
                  <a:cubicBezTo>
                    <a:pt x="100" y="1001"/>
                    <a:pt x="67" y="1301"/>
                    <a:pt x="0" y="1535"/>
                  </a:cubicBezTo>
                  <a:lnTo>
                    <a:pt x="267" y="801"/>
                  </a:lnTo>
                  <a:cubicBezTo>
                    <a:pt x="367" y="534"/>
                    <a:pt x="401" y="234"/>
                    <a:pt x="434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-1685200" y="-1153000"/>
              <a:ext cx="50050" cy="48500"/>
            </a:xfrm>
            <a:custGeom>
              <a:avLst/>
              <a:gdLst/>
              <a:ahLst/>
              <a:cxnLst/>
              <a:rect l="l" t="t" r="r" b="b"/>
              <a:pathLst>
                <a:path w="2002" h="1940" extrusionOk="0">
                  <a:moveTo>
                    <a:pt x="912" y="0"/>
                  </a:moveTo>
                  <a:cubicBezTo>
                    <a:pt x="865" y="0"/>
                    <a:pt x="817" y="2"/>
                    <a:pt x="768" y="5"/>
                  </a:cubicBezTo>
                  <a:cubicBezTo>
                    <a:pt x="1135" y="72"/>
                    <a:pt x="1468" y="172"/>
                    <a:pt x="1568" y="472"/>
                  </a:cubicBezTo>
                  <a:cubicBezTo>
                    <a:pt x="1735" y="939"/>
                    <a:pt x="1301" y="1573"/>
                    <a:pt x="601" y="1806"/>
                  </a:cubicBezTo>
                  <a:cubicBezTo>
                    <a:pt x="401" y="1907"/>
                    <a:pt x="167" y="1940"/>
                    <a:pt x="1" y="1940"/>
                  </a:cubicBezTo>
                  <a:cubicBezTo>
                    <a:pt x="267" y="1940"/>
                    <a:pt x="568" y="1907"/>
                    <a:pt x="834" y="1806"/>
                  </a:cubicBezTo>
                  <a:cubicBezTo>
                    <a:pt x="1568" y="1506"/>
                    <a:pt x="2002" y="939"/>
                    <a:pt x="1802" y="472"/>
                  </a:cubicBezTo>
                  <a:cubicBezTo>
                    <a:pt x="1681" y="141"/>
                    <a:pt x="1344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3"/>
          <p:cNvGrpSpPr/>
          <p:nvPr/>
        </p:nvGrpSpPr>
        <p:grpSpPr>
          <a:xfrm>
            <a:off x="8029144" y="257337"/>
            <a:ext cx="959554" cy="936731"/>
            <a:chOff x="344575" y="-1329100"/>
            <a:chExt cx="678850" cy="662750"/>
          </a:xfrm>
        </p:grpSpPr>
        <p:sp>
          <p:nvSpPr>
            <p:cNvPr id="1428" name="Google Shape;1428;p33"/>
            <p:cNvSpPr/>
            <p:nvPr/>
          </p:nvSpPr>
          <p:spPr>
            <a:xfrm>
              <a:off x="347075" y="-1238225"/>
              <a:ext cx="676350" cy="302075"/>
            </a:xfrm>
            <a:custGeom>
              <a:avLst/>
              <a:gdLst/>
              <a:ahLst/>
              <a:cxnLst/>
              <a:rect l="l" t="t" r="r" b="b"/>
              <a:pathLst>
                <a:path w="27054" h="12083" extrusionOk="0">
                  <a:moveTo>
                    <a:pt x="25608" y="0"/>
                  </a:moveTo>
                  <a:cubicBezTo>
                    <a:pt x="25577" y="0"/>
                    <a:pt x="25547" y="4"/>
                    <a:pt x="25519" y="12"/>
                  </a:cubicBezTo>
                  <a:lnTo>
                    <a:pt x="501" y="8985"/>
                  </a:lnTo>
                  <a:cubicBezTo>
                    <a:pt x="68" y="9152"/>
                    <a:pt x="1" y="9919"/>
                    <a:pt x="301" y="10819"/>
                  </a:cubicBezTo>
                  <a:cubicBezTo>
                    <a:pt x="536" y="11555"/>
                    <a:pt x="1031" y="12083"/>
                    <a:pt x="1419" y="12083"/>
                  </a:cubicBezTo>
                  <a:cubicBezTo>
                    <a:pt x="1471" y="12083"/>
                    <a:pt x="1521" y="12073"/>
                    <a:pt x="1569" y="12054"/>
                  </a:cubicBezTo>
                  <a:lnTo>
                    <a:pt x="26587" y="3114"/>
                  </a:lnTo>
                  <a:cubicBezTo>
                    <a:pt x="26987" y="2914"/>
                    <a:pt x="27054" y="2147"/>
                    <a:pt x="26753" y="1313"/>
                  </a:cubicBezTo>
                  <a:cubicBezTo>
                    <a:pt x="26507" y="543"/>
                    <a:pt x="25976" y="0"/>
                    <a:pt x="256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344575" y="-1015425"/>
              <a:ext cx="54250" cy="79275"/>
            </a:xfrm>
            <a:custGeom>
              <a:avLst/>
              <a:gdLst/>
              <a:ahLst/>
              <a:cxnLst/>
              <a:rect l="l" t="t" r="r" b="b"/>
              <a:pathLst>
                <a:path w="2170" h="3171" extrusionOk="0">
                  <a:moveTo>
                    <a:pt x="679" y="1"/>
                  </a:moveTo>
                  <a:cubicBezTo>
                    <a:pt x="617" y="1"/>
                    <a:pt x="558" y="13"/>
                    <a:pt x="501" y="39"/>
                  </a:cubicBezTo>
                  <a:cubicBezTo>
                    <a:pt x="101" y="206"/>
                    <a:pt x="1" y="973"/>
                    <a:pt x="301" y="1874"/>
                  </a:cubicBezTo>
                  <a:cubicBezTo>
                    <a:pt x="566" y="2639"/>
                    <a:pt x="1064" y="3171"/>
                    <a:pt x="1476" y="3171"/>
                  </a:cubicBezTo>
                  <a:cubicBezTo>
                    <a:pt x="1531" y="3171"/>
                    <a:pt x="1584" y="3161"/>
                    <a:pt x="1635" y="3142"/>
                  </a:cubicBezTo>
                  <a:cubicBezTo>
                    <a:pt x="2102" y="3008"/>
                    <a:pt x="2169" y="2174"/>
                    <a:pt x="1835" y="1307"/>
                  </a:cubicBezTo>
                  <a:cubicBezTo>
                    <a:pt x="1575" y="553"/>
                    <a:pt x="1087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507200" y="-1166225"/>
              <a:ext cx="437000" cy="157625"/>
            </a:xfrm>
            <a:custGeom>
              <a:avLst/>
              <a:gdLst/>
              <a:ahLst/>
              <a:cxnLst/>
              <a:rect l="l" t="t" r="r" b="b"/>
              <a:pathLst>
                <a:path w="17480" h="6305" extrusionOk="0">
                  <a:moveTo>
                    <a:pt x="17480" y="0"/>
                  </a:moveTo>
                  <a:lnTo>
                    <a:pt x="17480" y="0"/>
                  </a:lnTo>
                  <a:cubicBezTo>
                    <a:pt x="14477" y="834"/>
                    <a:pt x="11575" y="1835"/>
                    <a:pt x="8640" y="2903"/>
                  </a:cubicBezTo>
                  <a:cubicBezTo>
                    <a:pt x="5771" y="3970"/>
                    <a:pt x="2836" y="5071"/>
                    <a:pt x="0" y="6305"/>
                  </a:cubicBezTo>
                  <a:cubicBezTo>
                    <a:pt x="3003" y="5471"/>
                    <a:pt x="5938" y="4470"/>
                    <a:pt x="8840" y="3436"/>
                  </a:cubicBezTo>
                  <a:cubicBezTo>
                    <a:pt x="11709" y="2335"/>
                    <a:pt x="14644" y="1268"/>
                    <a:pt x="17480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520550" y="-1329100"/>
              <a:ext cx="335250" cy="662750"/>
            </a:xfrm>
            <a:custGeom>
              <a:avLst/>
              <a:gdLst/>
              <a:ahLst/>
              <a:cxnLst/>
              <a:rect l="l" t="t" r="r" b="b"/>
              <a:pathLst>
                <a:path w="13410" h="26510" extrusionOk="0">
                  <a:moveTo>
                    <a:pt x="10959" y="0"/>
                  </a:moveTo>
                  <a:cubicBezTo>
                    <a:pt x="10594" y="0"/>
                    <a:pt x="10317" y="111"/>
                    <a:pt x="10207" y="311"/>
                  </a:cubicBezTo>
                  <a:lnTo>
                    <a:pt x="167" y="24895"/>
                  </a:lnTo>
                  <a:cubicBezTo>
                    <a:pt x="0" y="25329"/>
                    <a:pt x="567" y="25929"/>
                    <a:pt x="1435" y="26296"/>
                  </a:cubicBezTo>
                  <a:cubicBezTo>
                    <a:pt x="1795" y="26440"/>
                    <a:pt x="2155" y="26510"/>
                    <a:pt x="2462" y="26510"/>
                  </a:cubicBezTo>
                  <a:cubicBezTo>
                    <a:pt x="2865" y="26510"/>
                    <a:pt x="3175" y="26390"/>
                    <a:pt x="3269" y="26163"/>
                  </a:cubicBezTo>
                  <a:lnTo>
                    <a:pt x="13276" y="1545"/>
                  </a:lnTo>
                  <a:cubicBezTo>
                    <a:pt x="13410" y="1145"/>
                    <a:pt x="12843" y="545"/>
                    <a:pt x="12009" y="244"/>
                  </a:cubicBezTo>
                  <a:cubicBezTo>
                    <a:pt x="11629" y="77"/>
                    <a:pt x="11264" y="0"/>
                    <a:pt x="10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628125" y="-1243775"/>
              <a:ext cx="175150" cy="430325"/>
            </a:xfrm>
            <a:custGeom>
              <a:avLst/>
              <a:gdLst/>
              <a:ahLst/>
              <a:cxnLst/>
              <a:rect l="l" t="t" r="r" b="b"/>
              <a:pathLst>
                <a:path w="7006" h="17213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638" y="2769"/>
                    <a:pt x="4437" y="5638"/>
                    <a:pt x="3269" y="8506"/>
                  </a:cubicBezTo>
                  <a:cubicBezTo>
                    <a:pt x="2102" y="11375"/>
                    <a:pt x="968" y="14244"/>
                    <a:pt x="0" y="17213"/>
                  </a:cubicBezTo>
                  <a:cubicBezTo>
                    <a:pt x="1368" y="14411"/>
                    <a:pt x="2602" y="11575"/>
                    <a:pt x="3770" y="8706"/>
                  </a:cubicBezTo>
                  <a:cubicBezTo>
                    <a:pt x="4937" y="5838"/>
                    <a:pt x="6038" y="2936"/>
                    <a:pt x="7005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520550" y="-714925"/>
              <a:ext cx="85900" cy="48575"/>
            </a:xfrm>
            <a:custGeom>
              <a:avLst/>
              <a:gdLst/>
              <a:ahLst/>
              <a:cxnLst/>
              <a:rect l="l" t="t" r="r" b="b"/>
              <a:pathLst>
                <a:path w="3436" h="1943" extrusionOk="0">
                  <a:moveTo>
                    <a:pt x="927" y="1"/>
                  </a:moveTo>
                  <a:cubicBezTo>
                    <a:pt x="547" y="1"/>
                    <a:pt x="258" y="110"/>
                    <a:pt x="167" y="328"/>
                  </a:cubicBezTo>
                  <a:cubicBezTo>
                    <a:pt x="0" y="762"/>
                    <a:pt x="567" y="1329"/>
                    <a:pt x="1435" y="1729"/>
                  </a:cubicBezTo>
                  <a:cubicBezTo>
                    <a:pt x="1795" y="1873"/>
                    <a:pt x="2155" y="1943"/>
                    <a:pt x="2462" y="1943"/>
                  </a:cubicBezTo>
                  <a:cubicBezTo>
                    <a:pt x="2865" y="1943"/>
                    <a:pt x="3175" y="1823"/>
                    <a:pt x="3269" y="1596"/>
                  </a:cubicBezTo>
                  <a:cubicBezTo>
                    <a:pt x="3436" y="1162"/>
                    <a:pt x="2902" y="595"/>
                    <a:pt x="2002" y="228"/>
                  </a:cubicBezTo>
                  <a:cubicBezTo>
                    <a:pt x="1623" y="77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Resto do Slide 😅 - Pedagogia DOS MEMES | Facebook">
            <a:extLst>
              <a:ext uri="{FF2B5EF4-FFF2-40B4-BE49-F238E27FC236}">
                <a16:creationId xmlns:a16="http://schemas.microsoft.com/office/drawing/2014/main" id="{7039DDA7-0051-4438-AC6B-69F3F31F0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413" y="20496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Oque é Trigonometria?</a:t>
            </a:r>
          </a:p>
        </p:txBody>
      </p:sp>
      <p:sp>
        <p:nvSpPr>
          <p:cNvPr id="855" name="Google Shape;855;p22"/>
          <p:cNvSpPr txBox="1">
            <a:spLocks noGrp="1"/>
          </p:cNvSpPr>
          <p:nvPr>
            <p:ph type="body" idx="1"/>
          </p:nvPr>
        </p:nvSpPr>
        <p:spPr>
          <a:xfrm>
            <a:off x="726450" y="1803475"/>
            <a:ext cx="4552200" cy="1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A </a:t>
            </a:r>
            <a:r>
              <a:rPr lang="pt-BR" b="1" dirty="0"/>
              <a:t>trigonometria</a:t>
            </a:r>
            <a:r>
              <a:rPr lang="pt-BR" dirty="0"/>
              <a:t> é a parte da matemática que estuda as relações existentes entre os lados e os ângulos dos triângulos. Ela é utilizada também em outras áreas de estudo como física, química, biologia, geografia, astronomia, medicina, engenharia, etc.</a:t>
            </a:r>
            <a:endParaRPr dirty="0"/>
          </a:p>
        </p:txBody>
      </p:sp>
      <p:grpSp>
        <p:nvGrpSpPr>
          <p:cNvPr id="856" name="Google Shape;856;p22"/>
          <p:cNvGrpSpPr/>
          <p:nvPr/>
        </p:nvGrpSpPr>
        <p:grpSpPr>
          <a:xfrm rot="-1281344">
            <a:off x="273738" y="3814345"/>
            <a:ext cx="878964" cy="1317145"/>
            <a:chOff x="6514000" y="895750"/>
            <a:chExt cx="1064100" cy="1594825"/>
          </a:xfrm>
        </p:grpSpPr>
        <p:sp>
          <p:nvSpPr>
            <p:cNvPr id="857" name="Google Shape;857;p22"/>
            <p:cNvSpPr/>
            <p:nvPr/>
          </p:nvSpPr>
          <p:spPr>
            <a:xfrm>
              <a:off x="6532325" y="895750"/>
              <a:ext cx="238550" cy="242325"/>
            </a:xfrm>
            <a:custGeom>
              <a:avLst/>
              <a:gdLst/>
              <a:ahLst/>
              <a:cxnLst/>
              <a:rect l="l" t="t" r="r" b="b"/>
              <a:pathLst>
                <a:path w="9542" h="9693" extrusionOk="0">
                  <a:moveTo>
                    <a:pt x="4055" y="0"/>
                  </a:moveTo>
                  <a:cubicBezTo>
                    <a:pt x="3458" y="0"/>
                    <a:pt x="2852" y="156"/>
                    <a:pt x="2303" y="481"/>
                  </a:cubicBezTo>
                  <a:lnTo>
                    <a:pt x="2203" y="514"/>
                  </a:lnTo>
                  <a:cubicBezTo>
                    <a:pt x="601" y="1415"/>
                    <a:pt x="1" y="3550"/>
                    <a:pt x="968" y="5218"/>
                  </a:cubicBezTo>
                  <a:lnTo>
                    <a:pt x="2536" y="7953"/>
                  </a:lnTo>
                  <a:cubicBezTo>
                    <a:pt x="3184" y="9069"/>
                    <a:pt x="4354" y="9692"/>
                    <a:pt x="5548" y="9692"/>
                  </a:cubicBezTo>
                  <a:cubicBezTo>
                    <a:pt x="6137" y="9692"/>
                    <a:pt x="6732" y="9540"/>
                    <a:pt x="7273" y="9220"/>
                  </a:cubicBezTo>
                  <a:lnTo>
                    <a:pt x="7340" y="9187"/>
                  </a:lnTo>
                  <a:cubicBezTo>
                    <a:pt x="9007" y="8220"/>
                    <a:pt x="9541" y="6085"/>
                    <a:pt x="8607" y="4484"/>
                  </a:cubicBezTo>
                  <a:lnTo>
                    <a:pt x="7006" y="1715"/>
                  </a:lnTo>
                  <a:cubicBezTo>
                    <a:pt x="6386" y="608"/>
                    <a:pt x="5236" y="0"/>
                    <a:pt x="405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6514000" y="900750"/>
              <a:ext cx="238525" cy="242550"/>
            </a:xfrm>
            <a:custGeom>
              <a:avLst/>
              <a:gdLst/>
              <a:ahLst/>
              <a:cxnLst/>
              <a:rect l="l" t="t" r="r" b="b"/>
              <a:pathLst>
                <a:path w="9541" h="9702" extrusionOk="0">
                  <a:moveTo>
                    <a:pt x="4032" y="0"/>
                  </a:moveTo>
                  <a:cubicBezTo>
                    <a:pt x="3438" y="0"/>
                    <a:pt x="2840" y="156"/>
                    <a:pt x="2302" y="481"/>
                  </a:cubicBezTo>
                  <a:lnTo>
                    <a:pt x="2202" y="514"/>
                  </a:lnTo>
                  <a:cubicBezTo>
                    <a:pt x="567" y="1448"/>
                    <a:pt x="0" y="3550"/>
                    <a:pt x="967" y="5218"/>
                  </a:cubicBezTo>
                  <a:lnTo>
                    <a:pt x="2535" y="7986"/>
                  </a:lnTo>
                  <a:cubicBezTo>
                    <a:pt x="3178" y="9094"/>
                    <a:pt x="4320" y="9701"/>
                    <a:pt x="5493" y="9701"/>
                  </a:cubicBezTo>
                  <a:cubicBezTo>
                    <a:pt x="6087" y="9701"/>
                    <a:pt x="6689" y="9546"/>
                    <a:pt x="7239" y="9221"/>
                  </a:cubicBezTo>
                  <a:lnTo>
                    <a:pt x="7339" y="9187"/>
                  </a:lnTo>
                  <a:cubicBezTo>
                    <a:pt x="9007" y="8220"/>
                    <a:pt x="9540" y="6085"/>
                    <a:pt x="8573" y="4484"/>
                  </a:cubicBezTo>
                  <a:lnTo>
                    <a:pt x="7005" y="1715"/>
                  </a:lnTo>
                  <a:cubicBezTo>
                    <a:pt x="6363" y="608"/>
                    <a:pt x="5206" y="0"/>
                    <a:pt x="4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6634075" y="1024500"/>
              <a:ext cx="943200" cy="1455250"/>
            </a:xfrm>
            <a:custGeom>
              <a:avLst/>
              <a:gdLst/>
              <a:ahLst/>
              <a:cxnLst/>
              <a:rect l="l" t="t" r="r" b="b"/>
              <a:pathLst>
                <a:path w="37728" h="58210" extrusionOk="0">
                  <a:moveTo>
                    <a:pt x="5171" y="1"/>
                  </a:moveTo>
                  <a:lnTo>
                    <a:pt x="3003" y="1068"/>
                  </a:lnTo>
                  <a:lnTo>
                    <a:pt x="2069" y="4537"/>
                  </a:lnTo>
                  <a:lnTo>
                    <a:pt x="1" y="4104"/>
                  </a:lnTo>
                  <a:lnTo>
                    <a:pt x="31189" y="52872"/>
                  </a:lnTo>
                  <a:lnTo>
                    <a:pt x="32257" y="53539"/>
                  </a:lnTo>
                  <a:lnTo>
                    <a:pt x="32691" y="51604"/>
                  </a:lnTo>
                  <a:lnTo>
                    <a:pt x="33958" y="52138"/>
                  </a:lnTo>
                  <a:lnTo>
                    <a:pt x="34425" y="50304"/>
                  </a:lnTo>
                  <a:lnTo>
                    <a:pt x="37727" y="58209"/>
                  </a:lnTo>
                  <a:lnTo>
                    <a:pt x="36093" y="4893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373775" y="2230150"/>
              <a:ext cx="204325" cy="260425"/>
            </a:xfrm>
            <a:custGeom>
              <a:avLst/>
              <a:gdLst/>
              <a:ahLst/>
              <a:cxnLst/>
              <a:rect l="l" t="t" r="r" b="b"/>
              <a:pathLst>
                <a:path w="8173" h="10417" extrusionOk="0">
                  <a:moveTo>
                    <a:pt x="2639" y="1"/>
                  </a:moveTo>
                  <a:cubicBezTo>
                    <a:pt x="2324" y="1"/>
                    <a:pt x="0" y="1377"/>
                    <a:pt x="0" y="1377"/>
                  </a:cubicBezTo>
                  <a:lnTo>
                    <a:pt x="601" y="5213"/>
                  </a:lnTo>
                  <a:lnTo>
                    <a:pt x="4870" y="8649"/>
                  </a:lnTo>
                  <a:lnTo>
                    <a:pt x="7139" y="10417"/>
                  </a:lnTo>
                  <a:lnTo>
                    <a:pt x="8173" y="9683"/>
                  </a:lnTo>
                  <a:lnTo>
                    <a:pt x="7372" y="7148"/>
                  </a:lnTo>
                  <a:lnTo>
                    <a:pt x="5538" y="1244"/>
                  </a:lnTo>
                  <a:cubicBezTo>
                    <a:pt x="5538" y="1244"/>
                    <a:pt x="2836" y="76"/>
                    <a:pt x="2669" y="9"/>
                  </a:cubicBezTo>
                  <a:cubicBezTo>
                    <a:pt x="2663" y="4"/>
                    <a:pt x="2653" y="1"/>
                    <a:pt x="2639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609900" y="1039525"/>
              <a:ext cx="902325" cy="1336800"/>
            </a:xfrm>
            <a:custGeom>
              <a:avLst/>
              <a:gdLst/>
              <a:ahLst/>
              <a:cxnLst/>
              <a:rect l="l" t="t" r="r" b="b"/>
              <a:pathLst>
                <a:path w="36093" h="53472" extrusionOk="0">
                  <a:moveTo>
                    <a:pt x="5171" y="0"/>
                  </a:moveTo>
                  <a:lnTo>
                    <a:pt x="4003" y="1935"/>
                  </a:lnTo>
                  <a:lnTo>
                    <a:pt x="1535" y="3803"/>
                  </a:lnTo>
                  <a:lnTo>
                    <a:pt x="0" y="4070"/>
                  </a:lnTo>
                  <a:lnTo>
                    <a:pt x="31156" y="52805"/>
                  </a:lnTo>
                  <a:lnTo>
                    <a:pt x="32257" y="53472"/>
                  </a:lnTo>
                  <a:lnTo>
                    <a:pt x="32690" y="51537"/>
                  </a:lnTo>
                  <a:lnTo>
                    <a:pt x="33991" y="52104"/>
                  </a:lnTo>
                  <a:lnTo>
                    <a:pt x="34391" y="50270"/>
                  </a:lnTo>
                  <a:lnTo>
                    <a:pt x="35859" y="50970"/>
                  </a:lnTo>
                  <a:lnTo>
                    <a:pt x="36093" y="48869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566525" y="960300"/>
              <a:ext cx="196825" cy="190150"/>
            </a:xfrm>
            <a:custGeom>
              <a:avLst/>
              <a:gdLst/>
              <a:ahLst/>
              <a:cxnLst/>
              <a:rect l="l" t="t" r="r" b="b"/>
              <a:pathLst>
                <a:path w="7873" h="7606" extrusionOk="0">
                  <a:moveTo>
                    <a:pt x="6238" y="0"/>
                  </a:moveTo>
                  <a:lnTo>
                    <a:pt x="5371" y="1568"/>
                  </a:lnTo>
                  <a:lnTo>
                    <a:pt x="4270" y="3136"/>
                  </a:lnTo>
                  <a:lnTo>
                    <a:pt x="2436" y="4337"/>
                  </a:lnTo>
                  <a:lnTo>
                    <a:pt x="1" y="4937"/>
                  </a:lnTo>
                  <a:lnTo>
                    <a:pt x="1802" y="7606"/>
                  </a:lnTo>
                  <a:lnTo>
                    <a:pt x="3903" y="6972"/>
                  </a:lnTo>
                  <a:lnTo>
                    <a:pt x="6072" y="5671"/>
                  </a:lnTo>
                  <a:lnTo>
                    <a:pt x="7873" y="2569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506375" y="2407175"/>
              <a:ext cx="71725" cy="82575"/>
            </a:xfrm>
            <a:custGeom>
              <a:avLst/>
              <a:gdLst/>
              <a:ahLst/>
              <a:cxnLst/>
              <a:rect l="l" t="t" r="r" b="b"/>
              <a:pathLst>
                <a:path w="2869" h="3303" extrusionOk="0">
                  <a:moveTo>
                    <a:pt x="2068" y="0"/>
                  </a:moveTo>
                  <a:cubicBezTo>
                    <a:pt x="1401" y="1468"/>
                    <a:pt x="0" y="1801"/>
                    <a:pt x="0" y="1801"/>
                  </a:cubicBezTo>
                  <a:lnTo>
                    <a:pt x="1835" y="3302"/>
                  </a:lnTo>
                  <a:cubicBezTo>
                    <a:pt x="2835" y="3269"/>
                    <a:pt x="2869" y="2569"/>
                    <a:pt x="2869" y="2569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611550" y="1134600"/>
              <a:ext cx="940700" cy="1355150"/>
            </a:xfrm>
            <a:custGeom>
              <a:avLst/>
              <a:gdLst/>
              <a:ahLst/>
              <a:cxnLst/>
              <a:rect l="l" t="t" r="r" b="b"/>
              <a:pathLst>
                <a:path w="37628" h="54206" extrusionOk="0">
                  <a:moveTo>
                    <a:pt x="2102" y="0"/>
                  </a:moveTo>
                  <a:lnTo>
                    <a:pt x="1" y="634"/>
                  </a:lnTo>
                  <a:lnTo>
                    <a:pt x="31090" y="49002"/>
                  </a:lnTo>
                  <a:lnTo>
                    <a:pt x="37628" y="54205"/>
                  </a:lnTo>
                  <a:lnTo>
                    <a:pt x="32624" y="47734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149450" y="1774200"/>
              <a:ext cx="316900" cy="514575"/>
            </a:xfrm>
            <a:custGeom>
              <a:avLst/>
              <a:gdLst/>
              <a:ahLst/>
              <a:cxnLst/>
              <a:rect l="l" t="t" r="r" b="b"/>
              <a:pathLst>
                <a:path w="12676" h="20583" extrusionOk="0">
                  <a:moveTo>
                    <a:pt x="0" y="1"/>
                  </a:moveTo>
                  <a:lnTo>
                    <a:pt x="0" y="1"/>
                  </a:lnTo>
                  <a:cubicBezTo>
                    <a:pt x="1001" y="1769"/>
                    <a:pt x="2002" y="3503"/>
                    <a:pt x="3069" y="5238"/>
                  </a:cubicBezTo>
                  <a:lnTo>
                    <a:pt x="6171" y="10408"/>
                  </a:lnTo>
                  <a:lnTo>
                    <a:pt x="9407" y="15545"/>
                  </a:lnTo>
                  <a:cubicBezTo>
                    <a:pt x="10474" y="17213"/>
                    <a:pt x="11575" y="18915"/>
                    <a:pt x="12676" y="20582"/>
                  </a:cubicBezTo>
                  <a:cubicBezTo>
                    <a:pt x="11675" y="18814"/>
                    <a:pt x="10641" y="17113"/>
                    <a:pt x="9640" y="15379"/>
                  </a:cubicBezTo>
                  <a:lnTo>
                    <a:pt x="6505" y="10208"/>
                  </a:lnTo>
                  <a:lnTo>
                    <a:pt x="3303" y="5071"/>
                  </a:lnTo>
                  <a:cubicBezTo>
                    <a:pt x="2235" y="3403"/>
                    <a:pt x="1134" y="1669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855075" y="1306375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8" y="3603"/>
                    <a:pt x="2602" y="4504"/>
                    <a:pt x="3169" y="5404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38" y="9774"/>
                    <a:pt x="6572" y="10608"/>
                  </a:cubicBezTo>
                  <a:cubicBezTo>
                    <a:pt x="6105" y="9674"/>
                    <a:pt x="5571" y="8774"/>
                    <a:pt x="5037" y="7906"/>
                  </a:cubicBezTo>
                  <a:cubicBezTo>
                    <a:pt x="4503" y="7006"/>
                    <a:pt x="3936" y="6105"/>
                    <a:pt x="3403" y="5238"/>
                  </a:cubicBezTo>
                  <a:cubicBezTo>
                    <a:pt x="2869" y="4337"/>
                    <a:pt x="2335" y="3470"/>
                    <a:pt x="1735" y="2602"/>
                  </a:cubicBezTo>
                  <a:cubicBezTo>
                    <a:pt x="1134" y="1735"/>
                    <a:pt x="601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951800" y="1577400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1" y="1"/>
                  </a:moveTo>
                  <a:lnTo>
                    <a:pt x="1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9" y="3603"/>
                    <a:pt x="2636" y="4504"/>
                    <a:pt x="3170" y="5405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72" y="9774"/>
                    <a:pt x="6572" y="10608"/>
                  </a:cubicBezTo>
                  <a:cubicBezTo>
                    <a:pt x="6072" y="9641"/>
                    <a:pt x="5571" y="8774"/>
                    <a:pt x="5038" y="7906"/>
                  </a:cubicBezTo>
                  <a:cubicBezTo>
                    <a:pt x="4504" y="7006"/>
                    <a:pt x="3937" y="6105"/>
                    <a:pt x="3403" y="5238"/>
                  </a:cubicBezTo>
                  <a:cubicBezTo>
                    <a:pt x="2869" y="4337"/>
                    <a:pt x="2336" y="3470"/>
                    <a:pt x="1735" y="2603"/>
                  </a:cubicBezTo>
                  <a:cubicBezTo>
                    <a:pt x="1168" y="1735"/>
                    <a:pt x="601" y="835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670775" y="1141250"/>
              <a:ext cx="165125" cy="264400"/>
            </a:xfrm>
            <a:custGeom>
              <a:avLst/>
              <a:gdLst/>
              <a:ahLst/>
              <a:cxnLst/>
              <a:rect l="l" t="t" r="r" b="b"/>
              <a:pathLst>
                <a:path w="6605" h="10576" extrusionOk="0">
                  <a:moveTo>
                    <a:pt x="0" y="1"/>
                  </a:moveTo>
                  <a:cubicBezTo>
                    <a:pt x="534" y="902"/>
                    <a:pt x="1034" y="1769"/>
                    <a:pt x="1568" y="2703"/>
                  </a:cubicBezTo>
                  <a:cubicBezTo>
                    <a:pt x="2102" y="3570"/>
                    <a:pt x="2635" y="4504"/>
                    <a:pt x="3203" y="5371"/>
                  </a:cubicBezTo>
                  <a:cubicBezTo>
                    <a:pt x="3736" y="6239"/>
                    <a:pt x="4270" y="7106"/>
                    <a:pt x="4870" y="8007"/>
                  </a:cubicBezTo>
                  <a:cubicBezTo>
                    <a:pt x="5437" y="8874"/>
                    <a:pt x="5971" y="9741"/>
                    <a:pt x="6605" y="10575"/>
                  </a:cubicBezTo>
                  <a:cubicBezTo>
                    <a:pt x="6138" y="9674"/>
                    <a:pt x="5604" y="8740"/>
                    <a:pt x="5071" y="7873"/>
                  </a:cubicBezTo>
                  <a:cubicBezTo>
                    <a:pt x="4537" y="7006"/>
                    <a:pt x="3970" y="6072"/>
                    <a:pt x="3436" y="5205"/>
                  </a:cubicBezTo>
                  <a:cubicBezTo>
                    <a:pt x="2902" y="4337"/>
                    <a:pt x="2369" y="3437"/>
                    <a:pt x="1768" y="2569"/>
                  </a:cubicBezTo>
                  <a:cubicBezTo>
                    <a:pt x="1168" y="1702"/>
                    <a:pt x="634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5674051" y="1548525"/>
            <a:ext cx="2749891" cy="2647969"/>
            <a:chOff x="5674051" y="1548525"/>
            <a:chExt cx="2749891" cy="2647969"/>
          </a:xfrm>
        </p:grpSpPr>
        <p:sp>
          <p:nvSpPr>
            <p:cNvPr id="870" name="Google Shape;870;p22"/>
            <p:cNvSpPr/>
            <p:nvPr/>
          </p:nvSpPr>
          <p:spPr>
            <a:xfrm>
              <a:off x="6169143" y="1548525"/>
              <a:ext cx="2254800" cy="2161200"/>
            </a:xfrm>
            <a:prstGeom prst="rtTriangle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6169143" y="3416165"/>
              <a:ext cx="293700" cy="293700"/>
            </a:xfrm>
            <a:prstGeom prst="rect">
              <a:avLst/>
            </a:prstGeom>
            <a:noFill/>
            <a:ln w="19050" cap="flat" cmpd="sng">
              <a:solidFill>
                <a:srgbClr val="0054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54FF"/>
                </a:solidFill>
              </a:endParaRPr>
            </a:p>
          </p:txBody>
        </p:sp>
        <p:sp>
          <p:nvSpPr>
            <p:cNvPr id="872" name="Google Shape;872;p22"/>
            <p:cNvSpPr txBox="1"/>
            <p:nvPr/>
          </p:nvSpPr>
          <p:spPr>
            <a:xfrm>
              <a:off x="6065778" y="1668222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A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73" name="Google Shape;873;p22"/>
            <p:cNvSpPr txBox="1"/>
            <p:nvPr/>
          </p:nvSpPr>
          <p:spPr>
            <a:xfrm>
              <a:off x="7802831" y="3360361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B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74" name="Google Shape;874;p22"/>
            <p:cNvSpPr txBox="1"/>
            <p:nvPr/>
          </p:nvSpPr>
          <p:spPr>
            <a:xfrm>
              <a:off x="6293180" y="314283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C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75" name="Google Shape;875;p22"/>
            <p:cNvSpPr txBox="1"/>
            <p:nvPr/>
          </p:nvSpPr>
          <p:spPr>
            <a:xfrm>
              <a:off x="7049045" y="3709893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3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76" name="Google Shape;876;p22"/>
            <p:cNvSpPr txBox="1"/>
            <p:nvPr/>
          </p:nvSpPr>
          <p:spPr>
            <a:xfrm>
              <a:off x="7101711" y="2222266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5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77" name="Google Shape;877;p22"/>
            <p:cNvSpPr txBox="1"/>
            <p:nvPr/>
          </p:nvSpPr>
          <p:spPr>
            <a:xfrm>
              <a:off x="5674051" y="2385908"/>
              <a:ext cx="4950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b="1">
                  <a:solidFill>
                    <a:srgbClr val="01B2FD"/>
                  </a:solidFill>
                  <a:latin typeface="Rubik"/>
                  <a:ea typeface="Rubik"/>
                  <a:cs typeface="Rubik"/>
                  <a:sym typeface="Rubik"/>
                </a:rPr>
                <a:t>4</a:t>
              </a:r>
              <a:endParaRPr b="1">
                <a:solidFill>
                  <a:srgbClr val="01B2FD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01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Triangulo retângulo</a:t>
            </a:r>
          </a:p>
        </p:txBody>
      </p:sp>
      <p:sp>
        <p:nvSpPr>
          <p:cNvPr id="855" name="Google Shape;855;p22"/>
          <p:cNvSpPr txBox="1">
            <a:spLocks noGrp="1"/>
          </p:cNvSpPr>
          <p:nvPr>
            <p:ph type="body" idx="1"/>
          </p:nvPr>
        </p:nvSpPr>
        <p:spPr>
          <a:xfrm>
            <a:off x="726450" y="1803475"/>
            <a:ext cx="7636500" cy="1069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O triângulo retângulo é uma figura geométrica formada por três lados. Ele possui um ângulo reto, cuja medida é de 90º, e dois ângulos agudos, menores que 90º.</a:t>
            </a:r>
            <a:endParaRPr dirty="0"/>
          </a:p>
        </p:txBody>
      </p:sp>
      <p:grpSp>
        <p:nvGrpSpPr>
          <p:cNvPr id="856" name="Google Shape;856;p22"/>
          <p:cNvGrpSpPr/>
          <p:nvPr/>
        </p:nvGrpSpPr>
        <p:grpSpPr>
          <a:xfrm rot="-1281344">
            <a:off x="273738" y="3814345"/>
            <a:ext cx="878964" cy="1317145"/>
            <a:chOff x="6514000" y="895750"/>
            <a:chExt cx="1064100" cy="1594825"/>
          </a:xfrm>
        </p:grpSpPr>
        <p:sp>
          <p:nvSpPr>
            <p:cNvPr id="857" name="Google Shape;857;p22"/>
            <p:cNvSpPr/>
            <p:nvPr/>
          </p:nvSpPr>
          <p:spPr>
            <a:xfrm>
              <a:off x="6532325" y="895750"/>
              <a:ext cx="238550" cy="242325"/>
            </a:xfrm>
            <a:custGeom>
              <a:avLst/>
              <a:gdLst/>
              <a:ahLst/>
              <a:cxnLst/>
              <a:rect l="l" t="t" r="r" b="b"/>
              <a:pathLst>
                <a:path w="9542" h="9693" extrusionOk="0">
                  <a:moveTo>
                    <a:pt x="4055" y="0"/>
                  </a:moveTo>
                  <a:cubicBezTo>
                    <a:pt x="3458" y="0"/>
                    <a:pt x="2852" y="156"/>
                    <a:pt x="2303" y="481"/>
                  </a:cubicBezTo>
                  <a:lnTo>
                    <a:pt x="2203" y="514"/>
                  </a:lnTo>
                  <a:cubicBezTo>
                    <a:pt x="601" y="1415"/>
                    <a:pt x="1" y="3550"/>
                    <a:pt x="968" y="5218"/>
                  </a:cubicBezTo>
                  <a:lnTo>
                    <a:pt x="2536" y="7953"/>
                  </a:lnTo>
                  <a:cubicBezTo>
                    <a:pt x="3184" y="9069"/>
                    <a:pt x="4354" y="9692"/>
                    <a:pt x="5548" y="9692"/>
                  </a:cubicBezTo>
                  <a:cubicBezTo>
                    <a:pt x="6137" y="9692"/>
                    <a:pt x="6732" y="9540"/>
                    <a:pt x="7273" y="9220"/>
                  </a:cubicBezTo>
                  <a:lnTo>
                    <a:pt x="7340" y="9187"/>
                  </a:lnTo>
                  <a:cubicBezTo>
                    <a:pt x="9007" y="8220"/>
                    <a:pt x="9541" y="6085"/>
                    <a:pt x="8607" y="4484"/>
                  </a:cubicBezTo>
                  <a:lnTo>
                    <a:pt x="7006" y="1715"/>
                  </a:lnTo>
                  <a:cubicBezTo>
                    <a:pt x="6386" y="608"/>
                    <a:pt x="5236" y="0"/>
                    <a:pt x="405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6514000" y="900750"/>
              <a:ext cx="238525" cy="242550"/>
            </a:xfrm>
            <a:custGeom>
              <a:avLst/>
              <a:gdLst/>
              <a:ahLst/>
              <a:cxnLst/>
              <a:rect l="l" t="t" r="r" b="b"/>
              <a:pathLst>
                <a:path w="9541" h="9702" extrusionOk="0">
                  <a:moveTo>
                    <a:pt x="4032" y="0"/>
                  </a:moveTo>
                  <a:cubicBezTo>
                    <a:pt x="3438" y="0"/>
                    <a:pt x="2840" y="156"/>
                    <a:pt x="2302" y="481"/>
                  </a:cubicBezTo>
                  <a:lnTo>
                    <a:pt x="2202" y="514"/>
                  </a:lnTo>
                  <a:cubicBezTo>
                    <a:pt x="567" y="1448"/>
                    <a:pt x="0" y="3550"/>
                    <a:pt x="967" y="5218"/>
                  </a:cubicBezTo>
                  <a:lnTo>
                    <a:pt x="2535" y="7986"/>
                  </a:lnTo>
                  <a:cubicBezTo>
                    <a:pt x="3178" y="9094"/>
                    <a:pt x="4320" y="9701"/>
                    <a:pt x="5493" y="9701"/>
                  </a:cubicBezTo>
                  <a:cubicBezTo>
                    <a:pt x="6087" y="9701"/>
                    <a:pt x="6689" y="9546"/>
                    <a:pt x="7239" y="9221"/>
                  </a:cubicBezTo>
                  <a:lnTo>
                    <a:pt x="7339" y="9187"/>
                  </a:lnTo>
                  <a:cubicBezTo>
                    <a:pt x="9007" y="8220"/>
                    <a:pt x="9540" y="6085"/>
                    <a:pt x="8573" y="4484"/>
                  </a:cubicBezTo>
                  <a:lnTo>
                    <a:pt x="7005" y="1715"/>
                  </a:lnTo>
                  <a:cubicBezTo>
                    <a:pt x="6363" y="608"/>
                    <a:pt x="5206" y="0"/>
                    <a:pt x="4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6634075" y="1024500"/>
              <a:ext cx="943200" cy="1455250"/>
            </a:xfrm>
            <a:custGeom>
              <a:avLst/>
              <a:gdLst/>
              <a:ahLst/>
              <a:cxnLst/>
              <a:rect l="l" t="t" r="r" b="b"/>
              <a:pathLst>
                <a:path w="37728" h="58210" extrusionOk="0">
                  <a:moveTo>
                    <a:pt x="5171" y="1"/>
                  </a:moveTo>
                  <a:lnTo>
                    <a:pt x="3003" y="1068"/>
                  </a:lnTo>
                  <a:lnTo>
                    <a:pt x="2069" y="4537"/>
                  </a:lnTo>
                  <a:lnTo>
                    <a:pt x="1" y="4104"/>
                  </a:lnTo>
                  <a:lnTo>
                    <a:pt x="31189" y="52872"/>
                  </a:lnTo>
                  <a:lnTo>
                    <a:pt x="32257" y="53539"/>
                  </a:lnTo>
                  <a:lnTo>
                    <a:pt x="32691" y="51604"/>
                  </a:lnTo>
                  <a:lnTo>
                    <a:pt x="33958" y="52138"/>
                  </a:lnTo>
                  <a:lnTo>
                    <a:pt x="34425" y="50304"/>
                  </a:lnTo>
                  <a:lnTo>
                    <a:pt x="37727" y="58209"/>
                  </a:lnTo>
                  <a:lnTo>
                    <a:pt x="36093" y="4893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373775" y="2230150"/>
              <a:ext cx="204325" cy="260425"/>
            </a:xfrm>
            <a:custGeom>
              <a:avLst/>
              <a:gdLst/>
              <a:ahLst/>
              <a:cxnLst/>
              <a:rect l="l" t="t" r="r" b="b"/>
              <a:pathLst>
                <a:path w="8173" h="10417" extrusionOk="0">
                  <a:moveTo>
                    <a:pt x="2639" y="1"/>
                  </a:moveTo>
                  <a:cubicBezTo>
                    <a:pt x="2324" y="1"/>
                    <a:pt x="0" y="1377"/>
                    <a:pt x="0" y="1377"/>
                  </a:cubicBezTo>
                  <a:lnTo>
                    <a:pt x="601" y="5213"/>
                  </a:lnTo>
                  <a:lnTo>
                    <a:pt x="4870" y="8649"/>
                  </a:lnTo>
                  <a:lnTo>
                    <a:pt x="7139" y="10417"/>
                  </a:lnTo>
                  <a:lnTo>
                    <a:pt x="8173" y="9683"/>
                  </a:lnTo>
                  <a:lnTo>
                    <a:pt x="7372" y="7148"/>
                  </a:lnTo>
                  <a:lnTo>
                    <a:pt x="5538" y="1244"/>
                  </a:lnTo>
                  <a:cubicBezTo>
                    <a:pt x="5538" y="1244"/>
                    <a:pt x="2836" y="76"/>
                    <a:pt x="2669" y="9"/>
                  </a:cubicBezTo>
                  <a:cubicBezTo>
                    <a:pt x="2663" y="4"/>
                    <a:pt x="2653" y="1"/>
                    <a:pt x="2639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609900" y="1039525"/>
              <a:ext cx="902325" cy="1336800"/>
            </a:xfrm>
            <a:custGeom>
              <a:avLst/>
              <a:gdLst/>
              <a:ahLst/>
              <a:cxnLst/>
              <a:rect l="l" t="t" r="r" b="b"/>
              <a:pathLst>
                <a:path w="36093" h="53472" extrusionOk="0">
                  <a:moveTo>
                    <a:pt x="5171" y="0"/>
                  </a:moveTo>
                  <a:lnTo>
                    <a:pt x="4003" y="1935"/>
                  </a:lnTo>
                  <a:lnTo>
                    <a:pt x="1535" y="3803"/>
                  </a:lnTo>
                  <a:lnTo>
                    <a:pt x="0" y="4070"/>
                  </a:lnTo>
                  <a:lnTo>
                    <a:pt x="31156" y="52805"/>
                  </a:lnTo>
                  <a:lnTo>
                    <a:pt x="32257" y="53472"/>
                  </a:lnTo>
                  <a:lnTo>
                    <a:pt x="32690" y="51537"/>
                  </a:lnTo>
                  <a:lnTo>
                    <a:pt x="33991" y="52104"/>
                  </a:lnTo>
                  <a:lnTo>
                    <a:pt x="34391" y="50270"/>
                  </a:lnTo>
                  <a:lnTo>
                    <a:pt x="35859" y="50970"/>
                  </a:lnTo>
                  <a:lnTo>
                    <a:pt x="36093" y="48869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566525" y="960300"/>
              <a:ext cx="196825" cy="190150"/>
            </a:xfrm>
            <a:custGeom>
              <a:avLst/>
              <a:gdLst/>
              <a:ahLst/>
              <a:cxnLst/>
              <a:rect l="l" t="t" r="r" b="b"/>
              <a:pathLst>
                <a:path w="7873" h="7606" extrusionOk="0">
                  <a:moveTo>
                    <a:pt x="6238" y="0"/>
                  </a:moveTo>
                  <a:lnTo>
                    <a:pt x="5371" y="1568"/>
                  </a:lnTo>
                  <a:lnTo>
                    <a:pt x="4270" y="3136"/>
                  </a:lnTo>
                  <a:lnTo>
                    <a:pt x="2436" y="4337"/>
                  </a:lnTo>
                  <a:lnTo>
                    <a:pt x="1" y="4937"/>
                  </a:lnTo>
                  <a:lnTo>
                    <a:pt x="1802" y="7606"/>
                  </a:lnTo>
                  <a:lnTo>
                    <a:pt x="3903" y="6972"/>
                  </a:lnTo>
                  <a:lnTo>
                    <a:pt x="6072" y="5671"/>
                  </a:lnTo>
                  <a:lnTo>
                    <a:pt x="7873" y="2569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506375" y="2407175"/>
              <a:ext cx="71725" cy="82575"/>
            </a:xfrm>
            <a:custGeom>
              <a:avLst/>
              <a:gdLst/>
              <a:ahLst/>
              <a:cxnLst/>
              <a:rect l="l" t="t" r="r" b="b"/>
              <a:pathLst>
                <a:path w="2869" h="3303" extrusionOk="0">
                  <a:moveTo>
                    <a:pt x="2068" y="0"/>
                  </a:moveTo>
                  <a:cubicBezTo>
                    <a:pt x="1401" y="1468"/>
                    <a:pt x="0" y="1801"/>
                    <a:pt x="0" y="1801"/>
                  </a:cubicBezTo>
                  <a:lnTo>
                    <a:pt x="1835" y="3302"/>
                  </a:lnTo>
                  <a:cubicBezTo>
                    <a:pt x="2835" y="3269"/>
                    <a:pt x="2869" y="2569"/>
                    <a:pt x="2869" y="2569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611550" y="1134600"/>
              <a:ext cx="940700" cy="1355150"/>
            </a:xfrm>
            <a:custGeom>
              <a:avLst/>
              <a:gdLst/>
              <a:ahLst/>
              <a:cxnLst/>
              <a:rect l="l" t="t" r="r" b="b"/>
              <a:pathLst>
                <a:path w="37628" h="54206" extrusionOk="0">
                  <a:moveTo>
                    <a:pt x="2102" y="0"/>
                  </a:moveTo>
                  <a:lnTo>
                    <a:pt x="1" y="634"/>
                  </a:lnTo>
                  <a:lnTo>
                    <a:pt x="31090" y="49002"/>
                  </a:lnTo>
                  <a:lnTo>
                    <a:pt x="37628" y="54205"/>
                  </a:lnTo>
                  <a:lnTo>
                    <a:pt x="32624" y="47734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149450" y="1774200"/>
              <a:ext cx="316900" cy="514575"/>
            </a:xfrm>
            <a:custGeom>
              <a:avLst/>
              <a:gdLst/>
              <a:ahLst/>
              <a:cxnLst/>
              <a:rect l="l" t="t" r="r" b="b"/>
              <a:pathLst>
                <a:path w="12676" h="20583" extrusionOk="0">
                  <a:moveTo>
                    <a:pt x="0" y="1"/>
                  </a:moveTo>
                  <a:lnTo>
                    <a:pt x="0" y="1"/>
                  </a:lnTo>
                  <a:cubicBezTo>
                    <a:pt x="1001" y="1769"/>
                    <a:pt x="2002" y="3503"/>
                    <a:pt x="3069" y="5238"/>
                  </a:cubicBezTo>
                  <a:lnTo>
                    <a:pt x="6171" y="10408"/>
                  </a:lnTo>
                  <a:lnTo>
                    <a:pt x="9407" y="15545"/>
                  </a:lnTo>
                  <a:cubicBezTo>
                    <a:pt x="10474" y="17213"/>
                    <a:pt x="11575" y="18915"/>
                    <a:pt x="12676" y="20582"/>
                  </a:cubicBezTo>
                  <a:cubicBezTo>
                    <a:pt x="11675" y="18814"/>
                    <a:pt x="10641" y="17113"/>
                    <a:pt x="9640" y="15379"/>
                  </a:cubicBezTo>
                  <a:lnTo>
                    <a:pt x="6505" y="10208"/>
                  </a:lnTo>
                  <a:lnTo>
                    <a:pt x="3303" y="5071"/>
                  </a:lnTo>
                  <a:cubicBezTo>
                    <a:pt x="2235" y="3403"/>
                    <a:pt x="1134" y="1669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855075" y="1306375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8" y="3603"/>
                    <a:pt x="2602" y="4504"/>
                    <a:pt x="3169" y="5404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38" y="9774"/>
                    <a:pt x="6572" y="10608"/>
                  </a:cubicBezTo>
                  <a:cubicBezTo>
                    <a:pt x="6105" y="9674"/>
                    <a:pt x="5571" y="8774"/>
                    <a:pt x="5037" y="7906"/>
                  </a:cubicBezTo>
                  <a:cubicBezTo>
                    <a:pt x="4503" y="7006"/>
                    <a:pt x="3936" y="6105"/>
                    <a:pt x="3403" y="5238"/>
                  </a:cubicBezTo>
                  <a:cubicBezTo>
                    <a:pt x="2869" y="4337"/>
                    <a:pt x="2335" y="3470"/>
                    <a:pt x="1735" y="2602"/>
                  </a:cubicBezTo>
                  <a:cubicBezTo>
                    <a:pt x="1134" y="1735"/>
                    <a:pt x="601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951800" y="1577400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1" y="1"/>
                  </a:moveTo>
                  <a:lnTo>
                    <a:pt x="1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9" y="3603"/>
                    <a:pt x="2636" y="4504"/>
                    <a:pt x="3170" y="5405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72" y="9774"/>
                    <a:pt x="6572" y="10608"/>
                  </a:cubicBezTo>
                  <a:cubicBezTo>
                    <a:pt x="6072" y="9641"/>
                    <a:pt x="5571" y="8774"/>
                    <a:pt x="5038" y="7906"/>
                  </a:cubicBezTo>
                  <a:cubicBezTo>
                    <a:pt x="4504" y="7006"/>
                    <a:pt x="3937" y="6105"/>
                    <a:pt x="3403" y="5238"/>
                  </a:cubicBezTo>
                  <a:cubicBezTo>
                    <a:pt x="2869" y="4337"/>
                    <a:pt x="2336" y="3470"/>
                    <a:pt x="1735" y="2603"/>
                  </a:cubicBezTo>
                  <a:cubicBezTo>
                    <a:pt x="1168" y="1735"/>
                    <a:pt x="601" y="835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670775" y="1141250"/>
              <a:ext cx="165125" cy="264400"/>
            </a:xfrm>
            <a:custGeom>
              <a:avLst/>
              <a:gdLst/>
              <a:ahLst/>
              <a:cxnLst/>
              <a:rect l="l" t="t" r="r" b="b"/>
              <a:pathLst>
                <a:path w="6605" h="10576" extrusionOk="0">
                  <a:moveTo>
                    <a:pt x="0" y="1"/>
                  </a:moveTo>
                  <a:cubicBezTo>
                    <a:pt x="534" y="902"/>
                    <a:pt x="1034" y="1769"/>
                    <a:pt x="1568" y="2703"/>
                  </a:cubicBezTo>
                  <a:cubicBezTo>
                    <a:pt x="2102" y="3570"/>
                    <a:pt x="2635" y="4504"/>
                    <a:pt x="3203" y="5371"/>
                  </a:cubicBezTo>
                  <a:cubicBezTo>
                    <a:pt x="3736" y="6239"/>
                    <a:pt x="4270" y="7106"/>
                    <a:pt x="4870" y="8007"/>
                  </a:cubicBezTo>
                  <a:cubicBezTo>
                    <a:pt x="5437" y="8874"/>
                    <a:pt x="5971" y="9741"/>
                    <a:pt x="6605" y="10575"/>
                  </a:cubicBezTo>
                  <a:cubicBezTo>
                    <a:pt x="6138" y="9674"/>
                    <a:pt x="5604" y="8740"/>
                    <a:pt x="5071" y="7873"/>
                  </a:cubicBezTo>
                  <a:cubicBezTo>
                    <a:pt x="4537" y="7006"/>
                    <a:pt x="3970" y="6072"/>
                    <a:pt x="3436" y="5205"/>
                  </a:cubicBezTo>
                  <a:cubicBezTo>
                    <a:pt x="2902" y="4337"/>
                    <a:pt x="2369" y="3437"/>
                    <a:pt x="1768" y="2569"/>
                  </a:cubicBezTo>
                  <a:cubicBezTo>
                    <a:pt x="1168" y="1702"/>
                    <a:pt x="634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0EA7274B-1681-4679-9D47-F9342CEA0740}"/>
              </a:ext>
            </a:extLst>
          </p:cNvPr>
          <p:cNvSpPr/>
          <p:nvPr/>
        </p:nvSpPr>
        <p:spPr>
          <a:xfrm>
            <a:off x="3637600" y="2558190"/>
            <a:ext cx="1868800" cy="898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C5B06408-A314-421E-9F5C-77EBB47F1984}"/>
              </a:ext>
            </a:extLst>
          </p:cNvPr>
          <p:cNvSpPr/>
          <p:nvPr/>
        </p:nvSpPr>
        <p:spPr>
          <a:xfrm>
            <a:off x="3637600" y="2558190"/>
            <a:ext cx="1868800" cy="897506"/>
          </a:xfrm>
          <a:prstGeom prst="rt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9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Lados de um triângulo retângulo</a:t>
            </a:r>
          </a:p>
        </p:txBody>
      </p:sp>
      <p:grpSp>
        <p:nvGrpSpPr>
          <p:cNvPr id="856" name="Google Shape;856;p22"/>
          <p:cNvGrpSpPr/>
          <p:nvPr/>
        </p:nvGrpSpPr>
        <p:grpSpPr>
          <a:xfrm rot="-1281344">
            <a:off x="273738" y="3814345"/>
            <a:ext cx="878964" cy="1317145"/>
            <a:chOff x="6514000" y="895750"/>
            <a:chExt cx="1064100" cy="1594825"/>
          </a:xfrm>
        </p:grpSpPr>
        <p:sp>
          <p:nvSpPr>
            <p:cNvPr id="857" name="Google Shape;857;p22"/>
            <p:cNvSpPr/>
            <p:nvPr/>
          </p:nvSpPr>
          <p:spPr>
            <a:xfrm>
              <a:off x="6532325" y="895750"/>
              <a:ext cx="238550" cy="242325"/>
            </a:xfrm>
            <a:custGeom>
              <a:avLst/>
              <a:gdLst/>
              <a:ahLst/>
              <a:cxnLst/>
              <a:rect l="l" t="t" r="r" b="b"/>
              <a:pathLst>
                <a:path w="9542" h="9693" extrusionOk="0">
                  <a:moveTo>
                    <a:pt x="4055" y="0"/>
                  </a:moveTo>
                  <a:cubicBezTo>
                    <a:pt x="3458" y="0"/>
                    <a:pt x="2852" y="156"/>
                    <a:pt x="2303" y="481"/>
                  </a:cubicBezTo>
                  <a:lnTo>
                    <a:pt x="2203" y="514"/>
                  </a:lnTo>
                  <a:cubicBezTo>
                    <a:pt x="601" y="1415"/>
                    <a:pt x="1" y="3550"/>
                    <a:pt x="968" y="5218"/>
                  </a:cubicBezTo>
                  <a:lnTo>
                    <a:pt x="2536" y="7953"/>
                  </a:lnTo>
                  <a:cubicBezTo>
                    <a:pt x="3184" y="9069"/>
                    <a:pt x="4354" y="9692"/>
                    <a:pt x="5548" y="9692"/>
                  </a:cubicBezTo>
                  <a:cubicBezTo>
                    <a:pt x="6137" y="9692"/>
                    <a:pt x="6732" y="9540"/>
                    <a:pt x="7273" y="9220"/>
                  </a:cubicBezTo>
                  <a:lnTo>
                    <a:pt x="7340" y="9187"/>
                  </a:lnTo>
                  <a:cubicBezTo>
                    <a:pt x="9007" y="8220"/>
                    <a:pt x="9541" y="6085"/>
                    <a:pt x="8607" y="4484"/>
                  </a:cubicBezTo>
                  <a:lnTo>
                    <a:pt x="7006" y="1715"/>
                  </a:lnTo>
                  <a:cubicBezTo>
                    <a:pt x="6386" y="608"/>
                    <a:pt x="5236" y="0"/>
                    <a:pt x="405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6514000" y="900750"/>
              <a:ext cx="238525" cy="242550"/>
            </a:xfrm>
            <a:custGeom>
              <a:avLst/>
              <a:gdLst/>
              <a:ahLst/>
              <a:cxnLst/>
              <a:rect l="l" t="t" r="r" b="b"/>
              <a:pathLst>
                <a:path w="9541" h="9702" extrusionOk="0">
                  <a:moveTo>
                    <a:pt x="4032" y="0"/>
                  </a:moveTo>
                  <a:cubicBezTo>
                    <a:pt x="3438" y="0"/>
                    <a:pt x="2840" y="156"/>
                    <a:pt x="2302" y="481"/>
                  </a:cubicBezTo>
                  <a:lnTo>
                    <a:pt x="2202" y="514"/>
                  </a:lnTo>
                  <a:cubicBezTo>
                    <a:pt x="567" y="1448"/>
                    <a:pt x="0" y="3550"/>
                    <a:pt x="967" y="5218"/>
                  </a:cubicBezTo>
                  <a:lnTo>
                    <a:pt x="2535" y="7986"/>
                  </a:lnTo>
                  <a:cubicBezTo>
                    <a:pt x="3178" y="9094"/>
                    <a:pt x="4320" y="9701"/>
                    <a:pt x="5493" y="9701"/>
                  </a:cubicBezTo>
                  <a:cubicBezTo>
                    <a:pt x="6087" y="9701"/>
                    <a:pt x="6689" y="9546"/>
                    <a:pt x="7239" y="9221"/>
                  </a:cubicBezTo>
                  <a:lnTo>
                    <a:pt x="7339" y="9187"/>
                  </a:lnTo>
                  <a:cubicBezTo>
                    <a:pt x="9007" y="8220"/>
                    <a:pt x="9540" y="6085"/>
                    <a:pt x="8573" y="4484"/>
                  </a:cubicBezTo>
                  <a:lnTo>
                    <a:pt x="7005" y="1715"/>
                  </a:lnTo>
                  <a:cubicBezTo>
                    <a:pt x="6363" y="608"/>
                    <a:pt x="5206" y="0"/>
                    <a:pt x="4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6634075" y="1024500"/>
              <a:ext cx="943200" cy="1455250"/>
            </a:xfrm>
            <a:custGeom>
              <a:avLst/>
              <a:gdLst/>
              <a:ahLst/>
              <a:cxnLst/>
              <a:rect l="l" t="t" r="r" b="b"/>
              <a:pathLst>
                <a:path w="37728" h="58210" extrusionOk="0">
                  <a:moveTo>
                    <a:pt x="5171" y="1"/>
                  </a:moveTo>
                  <a:lnTo>
                    <a:pt x="3003" y="1068"/>
                  </a:lnTo>
                  <a:lnTo>
                    <a:pt x="2069" y="4537"/>
                  </a:lnTo>
                  <a:lnTo>
                    <a:pt x="1" y="4104"/>
                  </a:lnTo>
                  <a:lnTo>
                    <a:pt x="31189" y="52872"/>
                  </a:lnTo>
                  <a:lnTo>
                    <a:pt x="32257" y="53539"/>
                  </a:lnTo>
                  <a:lnTo>
                    <a:pt x="32691" y="51604"/>
                  </a:lnTo>
                  <a:lnTo>
                    <a:pt x="33958" y="52138"/>
                  </a:lnTo>
                  <a:lnTo>
                    <a:pt x="34425" y="50304"/>
                  </a:lnTo>
                  <a:lnTo>
                    <a:pt x="37727" y="58209"/>
                  </a:lnTo>
                  <a:lnTo>
                    <a:pt x="36093" y="4893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373775" y="2230150"/>
              <a:ext cx="204325" cy="260425"/>
            </a:xfrm>
            <a:custGeom>
              <a:avLst/>
              <a:gdLst/>
              <a:ahLst/>
              <a:cxnLst/>
              <a:rect l="l" t="t" r="r" b="b"/>
              <a:pathLst>
                <a:path w="8173" h="10417" extrusionOk="0">
                  <a:moveTo>
                    <a:pt x="2639" y="1"/>
                  </a:moveTo>
                  <a:cubicBezTo>
                    <a:pt x="2324" y="1"/>
                    <a:pt x="0" y="1377"/>
                    <a:pt x="0" y="1377"/>
                  </a:cubicBezTo>
                  <a:lnTo>
                    <a:pt x="601" y="5213"/>
                  </a:lnTo>
                  <a:lnTo>
                    <a:pt x="4870" y="8649"/>
                  </a:lnTo>
                  <a:lnTo>
                    <a:pt x="7139" y="10417"/>
                  </a:lnTo>
                  <a:lnTo>
                    <a:pt x="8173" y="9683"/>
                  </a:lnTo>
                  <a:lnTo>
                    <a:pt x="7372" y="7148"/>
                  </a:lnTo>
                  <a:lnTo>
                    <a:pt x="5538" y="1244"/>
                  </a:lnTo>
                  <a:cubicBezTo>
                    <a:pt x="5538" y="1244"/>
                    <a:pt x="2836" y="76"/>
                    <a:pt x="2669" y="9"/>
                  </a:cubicBezTo>
                  <a:cubicBezTo>
                    <a:pt x="2663" y="4"/>
                    <a:pt x="2653" y="1"/>
                    <a:pt x="2639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609900" y="1039525"/>
              <a:ext cx="902325" cy="1336800"/>
            </a:xfrm>
            <a:custGeom>
              <a:avLst/>
              <a:gdLst/>
              <a:ahLst/>
              <a:cxnLst/>
              <a:rect l="l" t="t" r="r" b="b"/>
              <a:pathLst>
                <a:path w="36093" h="53472" extrusionOk="0">
                  <a:moveTo>
                    <a:pt x="5171" y="0"/>
                  </a:moveTo>
                  <a:lnTo>
                    <a:pt x="4003" y="1935"/>
                  </a:lnTo>
                  <a:lnTo>
                    <a:pt x="1535" y="3803"/>
                  </a:lnTo>
                  <a:lnTo>
                    <a:pt x="0" y="4070"/>
                  </a:lnTo>
                  <a:lnTo>
                    <a:pt x="31156" y="52805"/>
                  </a:lnTo>
                  <a:lnTo>
                    <a:pt x="32257" y="53472"/>
                  </a:lnTo>
                  <a:lnTo>
                    <a:pt x="32690" y="51537"/>
                  </a:lnTo>
                  <a:lnTo>
                    <a:pt x="33991" y="52104"/>
                  </a:lnTo>
                  <a:lnTo>
                    <a:pt x="34391" y="50270"/>
                  </a:lnTo>
                  <a:lnTo>
                    <a:pt x="35859" y="50970"/>
                  </a:lnTo>
                  <a:lnTo>
                    <a:pt x="36093" y="48869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566525" y="960300"/>
              <a:ext cx="196825" cy="190150"/>
            </a:xfrm>
            <a:custGeom>
              <a:avLst/>
              <a:gdLst/>
              <a:ahLst/>
              <a:cxnLst/>
              <a:rect l="l" t="t" r="r" b="b"/>
              <a:pathLst>
                <a:path w="7873" h="7606" extrusionOk="0">
                  <a:moveTo>
                    <a:pt x="6238" y="0"/>
                  </a:moveTo>
                  <a:lnTo>
                    <a:pt x="5371" y="1568"/>
                  </a:lnTo>
                  <a:lnTo>
                    <a:pt x="4270" y="3136"/>
                  </a:lnTo>
                  <a:lnTo>
                    <a:pt x="2436" y="4337"/>
                  </a:lnTo>
                  <a:lnTo>
                    <a:pt x="1" y="4937"/>
                  </a:lnTo>
                  <a:lnTo>
                    <a:pt x="1802" y="7606"/>
                  </a:lnTo>
                  <a:lnTo>
                    <a:pt x="3903" y="6972"/>
                  </a:lnTo>
                  <a:lnTo>
                    <a:pt x="6072" y="5671"/>
                  </a:lnTo>
                  <a:lnTo>
                    <a:pt x="7873" y="2569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506375" y="2407175"/>
              <a:ext cx="71725" cy="82575"/>
            </a:xfrm>
            <a:custGeom>
              <a:avLst/>
              <a:gdLst/>
              <a:ahLst/>
              <a:cxnLst/>
              <a:rect l="l" t="t" r="r" b="b"/>
              <a:pathLst>
                <a:path w="2869" h="3303" extrusionOk="0">
                  <a:moveTo>
                    <a:pt x="2068" y="0"/>
                  </a:moveTo>
                  <a:cubicBezTo>
                    <a:pt x="1401" y="1468"/>
                    <a:pt x="0" y="1801"/>
                    <a:pt x="0" y="1801"/>
                  </a:cubicBezTo>
                  <a:lnTo>
                    <a:pt x="1835" y="3302"/>
                  </a:lnTo>
                  <a:cubicBezTo>
                    <a:pt x="2835" y="3269"/>
                    <a:pt x="2869" y="2569"/>
                    <a:pt x="2869" y="2569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611550" y="1134600"/>
              <a:ext cx="940700" cy="1355150"/>
            </a:xfrm>
            <a:custGeom>
              <a:avLst/>
              <a:gdLst/>
              <a:ahLst/>
              <a:cxnLst/>
              <a:rect l="l" t="t" r="r" b="b"/>
              <a:pathLst>
                <a:path w="37628" h="54206" extrusionOk="0">
                  <a:moveTo>
                    <a:pt x="2102" y="0"/>
                  </a:moveTo>
                  <a:lnTo>
                    <a:pt x="1" y="634"/>
                  </a:lnTo>
                  <a:lnTo>
                    <a:pt x="31090" y="49002"/>
                  </a:lnTo>
                  <a:lnTo>
                    <a:pt x="37628" y="54205"/>
                  </a:lnTo>
                  <a:lnTo>
                    <a:pt x="32624" y="47734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149450" y="1774200"/>
              <a:ext cx="316900" cy="514575"/>
            </a:xfrm>
            <a:custGeom>
              <a:avLst/>
              <a:gdLst/>
              <a:ahLst/>
              <a:cxnLst/>
              <a:rect l="l" t="t" r="r" b="b"/>
              <a:pathLst>
                <a:path w="12676" h="20583" extrusionOk="0">
                  <a:moveTo>
                    <a:pt x="0" y="1"/>
                  </a:moveTo>
                  <a:lnTo>
                    <a:pt x="0" y="1"/>
                  </a:lnTo>
                  <a:cubicBezTo>
                    <a:pt x="1001" y="1769"/>
                    <a:pt x="2002" y="3503"/>
                    <a:pt x="3069" y="5238"/>
                  </a:cubicBezTo>
                  <a:lnTo>
                    <a:pt x="6171" y="10408"/>
                  </a:lnTo>
                  <a:lnTo>
                    <a:pt x="9407" y="15545"/>
                  </a:lnTo>
                  <a:cubicBezTo>
                    <a:pt x="10474" y="17213"/>
                    <a:pt x="11575" y="18915"/>
                    <a:pt x="12676" y="20582"/>
                  </a:cubicBezTo>
                  <a:cubicBezTo>
                    <a:pt x="11675" y="18814"/>
                    <a:pt x="10641" y="17113"/>
                    <a:pt x="9640" y="15379"/>
                  </a:cubicBezTo>
                  <a:lnTo>
                    <a:pt x="6505" y="10208"/>
                  </a:lnTo>
                  <a:lnTo>
                    <a:pt x="3303" y="5071"/>
                  </a:lnTo>
                  <a:cubicBezTo>
                    <a:pt x="2235" y="3403"/>
                    <a:pt x="1134" y="1669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855075" y="1306375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8" y="3603"/>
                    <a:pt x="2602" y="4504"/>
                    <a:pt x="3169" y="5404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38" y="9774"/>
                    <a:pt x="6572" y="10608"/>
                  </a:cubicBezTo>
                  <a:cubicBezTo>
                    <a:pt x="6105" y="9674"/>
                    <a:pt x="5571" y="8774"/>
                    <a:pt x="5037" y="7906"/>
                  </a:cubicBezTo>
                  <a:cubicBezTo>
                    <a:pt x="4503" y="7006"/>
                    <a:pt x="3936" y="6105"/>
                    <a:pt x="3403" y="5238"/>
                  </a:cubicBezTo>
                  <a:cubicBezTo>
                    <a:pt x="2869" y="4337"/>
                    <a:pt x="2335" y="3470"/>
                    <a:pt x="1735" y="2602"/>
                  </a:cubicBezTo>
                  <a:cubicBezTo>
                    <a:pt x="1134" y="1735"/>
                    <a:pt x="601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951800" y="1577400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1" y="1"/>
                  </a:moveTo>
                  <a:lnTo>
                    <a:pt x="1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9" y="3603"/>
                    <a:pt x="2636" y="4504"/>
                    <a:pt x="3170" y="5405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72" y="9774"/>
                    <a:pt x="6572" y="10608"/>
                  </a:cubicBezTo>
                  <a:cubicBezTo>
                    <a:pt x="6072" y="9641"/>
                    <a:pt x="5571" y="8774"/>
                    <a:pt x="5038" y="7906"/>
                  </a:cubicBezTo>
                  <a:cubicBezTo>
                    <a:pt x="4504" y="7006"/>
                    <a:pt x="3937" y="6105"/>
                    <a:pt x="3403" y="5238"/>
                  </a:cubicBezTo>
                  <a:cubicBezTo>
                    <a:pt x="2869" y="4337"/>
                    <a:pt x="2336" y="3470"/>
                    <a:pt x="1735" y="2603"/>
                  </a:cubicBezTo>
                  <a:cubicBezTo>
                    <a:pt x="1168" y="1735"/>
                    <a:pt x="601" y="835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670775" y="1141250"/>
              <a:ext cx="165125" cy="264400"/>
            </a:xfrm>
            <a:custGeom>
              <a:avLst/>
              <a:gdLst/>
              <a:ahLst/>
              <a:cxnLst/>
              <a:rect l="l" t="t" r="r" b="b"/>
              <a:pathLst>
                <a:path w="6605" h="10576" extrusionOk="0">
                  <a:moveTo>
                    <a:pt x="0" y="1"/>
                  </a:moveTo>
                  <a:cubicBezTo>
                    <a:pt x="534" y="902"/>
                    <a:pt x="1034" y="1769"/>
                    <a:pt x="1568" y="2703"/>
                  </a:cubicBezTo>
                  <a:cubicBezTo>
                    <a:pt x="2102" y="3570"/>
                    <a:pt x="2635" y="4504"/>
                    <a:pt x="3203" y="5371"/>
                  </a:cubicBezTo>
                  <a:cubicBezTo>
                    <a:pt x="3736" y="6239"/>
                    <a:pt x="4270" y="7106"/>
                    <a:pt x="4870" y="8007"/>
                  </a:cubicBezTo>
                  <a:cubicBezTo>
                    <a:pt x="5437" y="8874"/>
                    <a:pt x="5971" y="9741"/>
                    <a:pt x="6605" y="10575"/>
                  </a:cubicBezTo>
                  <a:cubicBezTo>
                    <a:pt x="6138" y="9674"/>
                    <a:pt x="5604" y="8740"/>
                    <a:pt x="5071" y="7873"/>
                  </a:cubicBezTo>
                  <a:cubicBezTo>
                    <a:pt x="4537" y="7006"/>
                    <a:pt x="3970" y="6072"/>
                    <a:pt x="3436" y="5205"/>
                  </a:cubicBezTo>
                  <a:cubicBezTo>
                    <a:pt x="2902" y="4337"/>
                    <a:pt x="2369" y="3437"/>
                    <a:pt x="1768" y="2569"/>
                  </a:cubicBezTo>
                  <a:cubicBezTo>
                    <a:pt x="1168" y="1702"/>
                    <a:pt x="634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514F32F2-C8EF-49F5-A572-E0A98106E43D}"/>
              </a:ext>
            </a:extLst>
          </p:cNvPr>
          <p:cNvSpPr/>
          <p:nvPr/>
        </p:nvSpPr>
        <p:spPr>
          <a:xfrm>
            <a:off x="3044350" y="1688452"/>
            <a:ext cx="3055300" cy="1766596"/>
          </a:xfrm>
          <a:prstGeom prst="rt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329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Lados de um triângulo retângulo</a:t>
            </a:r>
          </a:p>
        </p:txBody>
      </p:sp>
      <p:grpSp>
        <p:nvGrpSpPr>
          <p:cNvPr id="856" name="Google Shape;856;p22"/>
          <p:cNvGrpSpPr/>
          <p:nvPr/>
        </p:nvGrpSpPr>
        <p:grpSpPr>
          <a:xfrm rot="-1281344">
            <a:off x="273738" y="3814345"/>
            <a:ext cx="878964" cy="1317145"/>
            <a:chOff x="6514000" y="895750"/>
            <a:chExt cx="1064100" cy="1594825"/>
          </a:xfrm>
        </p:grpSpPr>
        <p:sp>
          <p:nvSpPr>
            <p:cNvPr id="857" name="Google Shape;857;p22"/>
            <p:cNvSpPr/>
            <p:nvPr/>
          </p:nvSpPr>
          <p:spPr>
            <a:xfrm>
              <a:off x="6532325" y="895750"/>
              <a:ext cx="238550" cy="242325"/>
            </a:xfrm>
            <a:custGeom>
              <a:avLst/>
              <a:gdLst/>
              <a:ahLst/>
              <a:cxnLst/>
              <a:rect l="l" t="t" r="r" b="b"/>
              <a:pathLst>
                <a:path w="9542" h="9693" extrusionOk="0">
                  <a:moveTo>
                    <a:pt x="4055" y="0"/>
                  </a:moveTo>
                  <a:cubicBezTo>
                    <a:pt x="3458" y="0"/>
                    <a:pt x="2852" y="156"/>
                    <a:pt x="2303" y="481"/>
                  </a:cubicBezTo>
                  <a:lnTo>
                    <a:pt x="2203" y="514"/>
                  </a:lnTo>
                  <a:cubicBezTo>
                    <a:pt x="601" y="1415"/>
                    <a:pt x="1" y="3550"/>
                    <a:pt x="968" y="5218"/>
                  </a:cubicBezTo>
                  <a:lnTo>
                    <a:pt x="2536" y="7953"/>
                  </a:lnTo>
                  <a:cubicBezTo>
                    <a:pt x="3184" y="9069"/>
                    <a:pt x="4354" y="9692"/>
                    <a:pt x="5548" y="9692"/>
                  </a:cubicBezTo>
                  <a:cubicBezTo>
                    <a:pt x="6137" y="9692"/>
                    <a:pt x="6732" y="9540"/>
                    <a:pt x="7273" y="9220"/>
                  </a:cubicBezTo>
                  <a:lnTo>
                    <a:pt x="7340" y="9187"/>
                  </a:lnTo>
                  <a:cubicBezTo>
                    <a:pt x="9007" y="8220"/>
                    <a:pt x="9541" y="6085"/>
                    <a:pt x="8607" y="4484"/>
                  </a:cubicBezTo>
                  <a:lnTo>
                    <a:pt x="7006" y="1715"/>
                  </a:lnTo>
                  <a:cubicBezTo>
                    <a:pt x="6386" y="608"/>
                    <a:pt x="5236" y="0"/>
                    <a:pt x="405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6514000" y="900750"/>
              <a:ext cx="238525" cy="242550"/>
            </a:xfrm>
            <a:custGeom>
              <a:avLst/>
              <a:gdLst/>
              <a:ahLst/>
              <a:cxnLst/>
              <a:rect l="l" t="t" r="r" b="b"/>
              <a:pathLst>
                <a:path w="9541" h="9702" extrusionOk="0">
                  <a:moveTo>
                    <a:pt x="4032" y="0"/>
                  </a:moveTo>
                  <a:cubicBezTo>
                    <a:pt x="3438" y="0"/>
                    <a:pt x="2840" y="156"/>
                    <a:pt x="2302" y="481"/>
                  </a:cubicBezTo>
                  <a:lnTo>
                    <a:pt x="2202" y="514"/>
                  </a:lnTo>
                  <a:cubicBezTo>
                    <a:pt x="567" y="1448"/>
                    <a:pt x="0" y="3550"/>
                    <a:pt x="967" y="5218"/>
                  </a:cubicBezTo>
                  <a:lnTo>
                    <a:pt x="2535" y="7986"/>
                  </a:lnTo>
                  <a:cubicBezTo>
                    <a:pt x="3178" y="9094"/>
                    <a:pt x="4320" y="9701"/>
                    <a:pt x="5493" y="9701"/>
                  </a:cubicBezTo>
                  <a:cubicBezTo>
                    <a:pt x="6087" y="9701"/>
                    <a:pt x="6689" y="9546"/>
                    <a:pt x="7239" y="9221"/>
                  </a:cubicBezTo>
                  <a:lnTo>
                    <a:pt x="7339" y="9187"/>
                  </a:lnTo>
                  <a:cubicBezTo>
                    <a:pt x="9007" y="8220"/>
                    <a:pt x="9540" y="6085"/>
                    <a:pt x="8573" y="4484"/>
                  </a:cubicBezTo>
                  <a:lnTo>
                    <a:pt x="7005" y="1715"/>
                  </a:lnTo>
                  <a:cubicBezTo>
                    <a:pt x="6363" y="608"/>
                    <a:pt x="5206" y="0"/>
                    <a:pt x="4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6634075" y="1024500"/>
              <a:ext cx="943200" cy="1455250"/>
            </a:xfrm>
            <a:custGeom>
              <a:avLst/>
              <a:gdLst/>
              <a:ahLst/>
              <a:cxnLst/>
              <a:rect l="l" t="t" r="r" b="b"/>
              <a:pathLst>
                <a:path w="37728" h="58210" extrusionOk="0">
                  <a:moveTo>
                    <a:pt x="5171" y="1"/>
                  </a:moveTo>
                  <a:lnTo>
                    <a:pt x="3003" y="1068"/>
                  </a:lnTo>
                  <a:lnTo>
                    <a:pt x="2069" y="4537"/>
                  </a:lnTo>
                  <a:lnTo>
                    <a:pt x="1" y="4104"/>
                  </a:lnTo>
                  <a:lnTo>
                    <a:pt x="31189" y="52872"/>
                  </a:lnTo>
                  <a:lnTo>
                    <a:pt x="32257" y="53539"/>
                  </a:lnTo>
                  <a:lnTo>
                    <a:pt x="32691" y="51604"/>
                  </a:lnTo>
                  <a:lnTo>
                    <a:pt x="33958" y="52138"/>
                  </a:lnTo>
                  <a:lnTo>
                    <a:pt x="34425" y="50304"/>
                  </a:lnTo>
                  <a:lnTo>
                    <a:pt x="37727" y="58209"/>
                  </a:lnTo>
                  <a:lnTo>
                    <a:pt x="36093" y="4893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373775" y="2230150"/>
              <a:ext cx="204325" cy="260425"/>
            </a:xfrm>
            <a:custGeom>
              <a:avLst/>
              <a:gdLst/>
              <a:ahLst/>
              <a:cxnLst/>
              <a:rect l="l" t="t" r="r" b="b"/>
              <a:pathLst>
                <a:path w="8173" h="10417" extrusionOk="0">
                  <a:moveTo>
                    <a:pt x="2639" y="1"/>
                  </a:moveTo>
                  <a:cubicBezTo>
                    <a:pt x="2324" y="1"/>
                    <a:pt x="0" y="1377"/>
                    <a:pt x="0" y="1377"/>
                  </a:cubicBezTo>
                  <a:lnTo>
                    <a:pt x="601" y="5213"/>
                  </a:lnTo>
                  <a:lnTo>
                    <a:pt x="4870" y="8649"/>
                  </a:lnTo>
                  <a:lnTo>
                    <a:pt x="7139" y="10417"/>
                  </a:lnTo>
                  <a:lnTo>
                    <a:pt x="8173" y="9683"/>
                  </a:lnTo>
                  <a:lnTo>
                    <a:pt x="7372" y="7148"/>
                  </a:lnTo>
                  <a:lnTo>
                    <a:pt x="5538" y="1244"/>
                  </a:lnTo>
                  <a:cubicBezTo>
                    <a:pt x="5538" y="1244"/>
                    <a:pt x="2836" y="76"/>
                    <a:pt x="2669" y="9"/>
                  </a:cubicBezTo>
                  <a:cubicBezTo>
                    <a:pt x="2663" y="4"/>
                    <a:pt x="2653" y="1"/>
                    <a:pt x="2639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609900" y="1039525"/>
              <a:ext cx="902325" cy="1336800"/>
            </a:xfrm>
            <a:custGeom>
              <a:avLst/>
              <a:gdLst/>
              <a:ahLst/>
              <a:cxnLst/>
              <a:rect l="l" t="t" r="r" b="b"/>
              <a:pathLst>
                <a:path w="36093" h="53472" extrusionOk="0">
                  <a:moveTo>
                    <a:pt x="5171" y="0"/>
                  </a:moveTo>
                  <a:lnTo>
                    <a:pt x="4003" y="1935"/>
                  </a:lnTo>
                  <a:lnTo>
                    <a:pt x="1535" y="3803"/>
                  </a:lnTo>
                  <a:lnTo>
                    <a:pt x="0" y="4070"/>
                  </a:lnTo>
                  <a:lnTo>
                    <a:pt x="31156" y="52805"/>
                  </a:lnTo>
                  <a:lnTo>
                    <a:pt x="32257" y="53472"/>
                  </a:lnTo>
                  <a:lnTo>
                    <a:pt x="32690" y="51537"/>
                  </a:lnTo>
                  <a:lnTo>
                    <a:pt x="33991" y="52104"/>
                  </a:lnTo>
                  <a:lnTo>
                    <a:pt x="34391" y="50270"/>
                  </a:lnTo>
                  <a:lnTo>
                    <a:pt x="35859" y="50970"/>
                  </a:lnTo>
                  <a:lnTo>
                    <a:pt x="36093" y="48869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566525" y="960300"/>
              <a:ext cx="196825" cy="190150"/>
            </a:xfrm>
            <a:custGeom>
              <a:avLst/>
              <a:gdLst/>
              <a:ahLst/>
              <a:cxnLst/>
              <a:rect l="l" t="t" r="r" b="b"/>
              <a:pathLst>
                <a:path w="7873" h="7606" extrusionOk="0">
                  <a:moveTo>
                    <a:pt x="6238" y="0"/>
                  </a:moveTo>
                  <a:lnTo>
                    <a:pt x="5371" y="1568"/>
                  </a:lnTo>
                  <a:lnTo>
                    <a:pt x="4270" y="3136"/>
                  </a:lnTo>
                  <a:lnTo>
                    <a:pt x="2436" y="4337"/>
                  </a:lnTo>
                  <a:lnTo>
                    <a:pt x="1" y="4937"/>
                  </a:lnTo>
                  <a:lnTo>
                    <a:pt x="1802" y="7606"/>
                  </a:lnTo>
                  <a:lnTo>
                    <a:pt x="3903" y="6972"/>
                  </a:lnTo>
                  <a:lnTo>
                    <a:pt x="6072" y="5671"/>
                  </a:lnTo>
                  <a:lnTo>
                    <a:pt x="7873" y="2569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506375" y="2407175"/>
              <a:ext cx="71725" cy="82575"/>
            </a:xfrm>
            <a:custGeom>
              <a:avLst/>
              <a:gdLst/>
              <a:ahLst/>
              <a:cxnLst/>
              <a:rect l="l" t="t" r="r" b="b"/>
              <a:pathLst>
                <a:path w="2869" h="3303" extrusionOk="0">
                  <a:moveTo>
                    <a:pt x="2068" y="0"/>
                  </a:moveTo>
                  <a:cubicBezTo>
                    <a:pt x="1401" y="1468"/>
                    <a:pt x="0" y="1801"/>
                    <a:pt x="0" y="1801"/>
                  </a:cubicBezTo>
                  <a:lnTo>
                    <a:pt x="1835" y="3302"/>
                  </a:lnTo>
                  <a:cubicBezTo>
                    <a:pt x="2835" y="3269"/>
                    <a:pt x="2869" y="2569"/>
                    <a:pt x="2869" y="2569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611550" y="1134600"/>
              <a:ext cx="940700" cy="1355150"/>
            </a:xfrm>
            <a:custGeom>
              <a:avLst/>
              <a:gdLst/>
              <a:ahLst/>
              <a:cxnLst/>
              <a:rect l="l" t="t" r="r" b="b"/>
              <a:pathLst>
                <a:path w="37628" h="54206" extrusionOk="0">
                  <a:moveTo>
                    <a:pt x="2102" y="0"/>
                  </a:moveTo>
                  <a:lnTo>
                    <a:pt x="1" y="634"/>
                  </a:lnTo>
                  <a:lnTo>
                    <a:pt x="31090" y="49002"/>
                  </a:lnTo>
                  <a:lnTo>
                    <a:pt x="37628" y="54205"/>
                  </a:lnTo>
                  <a:lnTo>
                    <a:pt x="32624" y="47734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149450" y="1774200"/>
              <a:ext cx="316900" cy="514575"/>
            </a:xfrm>
            <a:custGeom>
              <a:avLst/>
              <a:gdLst/>
              <a:ahLst/>
              <a:cxnLst/>
              <a:rect l="l" t="t" r="r" b="b"/>
              <a:pathLst>
                <a:path w="12676" h="20583" extrusionOk="0">
                  <a:moveTo>
                    <a:pt x="0" y="1"/>
                  </a:moveTo>
                  <a:lnTo>
                    <a:pt x="0" y="1"/>
                  </a:lnTo>
                  <a:cubicBezTo>
                    <a:pt x="1001" y="1769"/>
                    <a:pt x="2002" y="3503"/>
                    <a:pt x="3069" y="5238"/>
                  </a:cubicBezTo>
                  <a:lnTo>
                    <a:pt x="6171" y="10408"/>
                  </a:lnTo>
                  <a:lnTo>
                    <a:pt x="9407" y="15545"/>
                  </a:lnTo>
                  <a:cubicBezTo>
                    <a:pt x="10474" y="17213"/>
                    <a:pt x="11575" y="18915"/>
                    <a:pt x="12676" y="20582"/>
                  </a:cubicBezTo>
                  <a:cubicBezTo>
                    <a:pt x="11675" y="18814"/>
                    <a:pt x="10641" y="17113"/>
                    <a:pt x="9640" y="15379"/>
                  </a:cubicBezTo>
                  <a:lnTo>
                    <a:pt x="6505" y="10208"/>
                  </a:lnTo>
                  <a:lnTo>
                    <a:pt x="3303" y="5071"/>
                  </a:lnTo>
                  <a:cubicBezTo>
                    <a:pt x="2235" y="3403"/>
                    <a:pt x="1134" y="1669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855075" y="1306375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8" y="3603"/>
                    <a:pt x="2602" y="4504"/>
                    <a:pt x="3169" y="5404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38" y="9774"/>
                    <a:pt x="6572" y="10608"/>
                  </a:cubicBezTo>
                  <a:cubicBezTo>
                    <a:pt x="6105" y="9674"/>
                    <a:pt x="5571" y="8774"/>
                    <a:pt x="5037" y="7906"/>
                  </a:cubicBezTo>
                  <a:cubicBezTo>
                    <a:pt x="4503" y="7006"/>
                    <a:pt x="3936" y="6105"/>
                    <a:pt x="3403" y="5238"/>
                  </a:cubicBezTo>
                  <a:cubicBezTo>
                    <a:pt x="2869" y="4337"/>
                    <a:pt x="2335" y="3470"/>
                    <a:pt x="1735" y="2602"/>
                  </a:cubicBezTo>
                  <a:cubicBezTo>
                    <a:pt x="1134" y="1735"/>
                    <a:pt x="601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951800" y="1577400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1" y="1"/>
                  </a:moveTo>
                  <a:lnTo>
                    <a:pt x="1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9" y="3603"/>
                    <a:pt x="2636" y="4504"/>
                    <a:pt x="3170" y="5405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72" y="9774"/>
                    <a:pt x="6572" y="10608"/>
                  </a:cubicBezTo>
                  <a:cubicBezTo>
                    <a:pt x="6072" y="9641"/>
                    <a:pt x="5571" y="8774"/>
                    <a:pt x="5038" y="7906"/>
                  </a:cubicBezTo>
                  <a:cubicBezTo>
                    <a:pt x="4504" y="7006"/>
                    <a:pt x="3937" y="6105"/>
                    <a:pt x="3403" y="5238"/>
                  </a:cubicBezTo>
                  <a:cubicBezTo>
                    <a:pt x="2869" y="4337"/>
                    <a:pt x="2336" y="3470"/>
                    <a:pt x="1735" y="2603"/>
                  </a:cubicBezTo>
                  <a:cubicBezTo>
                    <a:pt x="1168" y="1735"/>
                    <a:pt x="601" y="835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670775" y="1141250"/>
              <a:ext cx="165125" cy="264400"/>
            </a:xfrm>
            <a:custGeom>
              <a:avLst/>
              <a:gdLst/>
              <a:ahLst/>
              <a:cxnLst/>
              <a:rect l="l" t="t" r="r" b="b"/>
              <a:pathLst>
                <a:path w="6605" h="10576" extrusionOk="0">
                  <a:moveTo>
                    <a:pt x="0" y="1"/>
                  </a:moveTo>
                  <a:cubicBezTo>
                    <a:pt x="534" y="902"/>
                    <a:pt x="1034" y="1769"/>
                    <a:pt x="1568" y="2703"/>
                  </a:cubicBezTo>
                  <a:cubicBezTo>
                    <a:pt x="2102" y="3570"/>
                    <a:pt x="2635" y="4504"/>
                    <a:pt x="3203" y="5371"/>
                  </a:cubicBezTo>
                  <a:cubicBezTo>
                    <a:pt x="3736" y="6239"/>
                    <a:pt x="4270" y="7106"/>
                    <a:pt x="4870" y="8007"/>
                  </a:cubicBezTo>
                  <a:cubicBezTo>
                    <a:pt x="5437" y="8874"/>
                    <a:pt x="5971" y="9741"/>
                    <a:pt x="6605" y="10575"/>
                  </a:cubicBezTo>
                  <a:cubicBezTo>
                    <a:pt x="6138" y="9674"/>
                    <a:pt x="5604" y="8740"/>
                    <a:pt x="5071" y="7873"/>
                  </a:cubicBezTo>
                  <a:cubicBezTo>
                    <a:pt x="4537" y="7006"/>
                    <a:pt x="3970" y="6072"/>
                    <a:pt x="3436" y="5205"/>
                  </a:cubicBezTo>
                  <a:cubicBezTo>
                    <a:pt x="2902" y="4337"/>
                    <a:pt x="2369" y="3437"/>
                    <a:pt x="1768" y="2569"/>
                  </a:cubicBezTo>
                  <a:cubicBezTo>
                    <a:pt x="1168" y="1702"/>
                    <a:pt x="634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514F32F2-C8EF-49F5-A572-E0A98106E43D}"/>
              </a:ext>
            </a:extLst>
          </p:cNvPr>
          <p:cNvSpPr/>
          <p:nvPr/>
        </p:nvSpPr>
        <p:spPr>
          <a:xfrm>
            <a:off x="3044350" y="1688452"/>
            <a:ext cx="3055300" cy="1766596"/>
          </a:xfrm>
          <a:prstGeom prst="rt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855;p22">
            <a:extLst>
              <a:ext uri="{FF2B5EF4-FFF2-40B4-BE49-F238E27FC236}">
                <a16:creationId xmlns:a16="http://schemas.microsoft.com/office/drawing/2014/main" id="{F0BFFFE3-8F05-4468-BDF4-50FCF031F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9200" y="3508511"/>
            <a:ext cx="565150" cy="4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/>
              <a:t>90º</a:t>
            </a:r>
            <a:endParaRPr sz="1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C44012-57CF-4BA3-8AE9-050F98194616}"/>
              </a:ext>
            </a:extLst>
          </p:cNvPr>
          <p:cNvSpPr/>
          <p:nvPr/>
        </p:nvSpPr>
        <p:spPr>
          <a:xfrm>
            <a:off x="3044350" y="3200400"/>
            <a:ext cx="270350" cy="254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33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Lados de um triângulo retângulo</a:t>
            </a:r>
          </a:p>
        </p:txBody>
      </p:sp>
      <p:grpSp>
        <p:nvGrpSpPr>
          <p:cNvPr id="856" name="Google Shape;856;p22"/>
          <p:cNvGrpSpPr/>
          <p:nvPr/>
        </p:nvGrpSpPr>
        <p:grpSpPr>
          <a:xfrm rot="-1281344">
            <a:off x="273738" y="3814345"/>
            <a:ext cx="878964" cy="1317145"/>
            <a:chOff x="6514000" y="895750"/>
            <a:chExt cx="1064100" cy="1594825"/>
          </a:xfrm>
        </p:grpSpPr>
        <p:sp>
          <p:nvSpPr>
            <p:cNvPr id="857" name="Google Shape;857;p22"/>
            <p:cNvSpPr/>
            <p:nvPr/>
          </p:nvSpPr>
          <p:spPr>
            <a:xfrm>
              <a:off x="6532325" y="895750"/>
              <a:ext cx="238550" cy="242325"/>
            </a:xfrm>
            <a:custGeom>
              <a:avLst/>
              <a:gdLst/>
              <a:ahLst/>
              <a:cxnLst/>
              <a:rect l="l" t="t" r="r" b="b"/>
              <a:pathLst>
                <a:path w="9542" h="9693" extrusionOk="0">
                  <a:moveTo>
                    <a:pt x="4055" y="0"/>
                  </a:moveTo>
                  <a:cubicBezTo>
                    <a:pt x="3458" y="0"/>
                    <a:pt x="2852" y="156"/>
                    <a:pt x="2303" y="481"/>
                  </a:cubicBezTo>
                  <a:lnTo>
                    <a:pt x="2203" y="514"/>
                  </a:lnTo>
                  <a:cubicBezTo>
                    <a:pt x="601" y="1415"/>
                    <a:pt x="1" y="3550"/>
                    <a:pt x="968" y="5218"/>
                  </a:cubicBezTo>
                  <a:lnTo>
                    <a:pt x="2536" y="7953"/>
                  </a:lnTo>
                  <a:cubicBezTo>
                    <a:pt x="3184" y="9069"/>
                    <a:pt x="4354" y="9692"/>
                    <a:pt x="5548" y="9692"/>
                  </a:cubicBezTo>
                  <a:cubicBezTo>
                    <a:pt x="6137" y="9692"/>
                    <a:pt x="6732" y="9540"/>
                    <a:pt x="7273" y="9220"/>
                  </a:cubicBezTo>
                  <a:lnTo>
                    <a:pt x="7340" y="9187"/>
                  </a:lnTo>
                  <a:cubicBezTo>
                    <a:pt x="9007" y="8220"/>
                    <a:pt x="9541" y="6085"/>
                    <a:pt x="8607" y="4484"/>
                  </a:cubicBezTo>
                  <a:lnTo>
                    <a:pt x="7006" y="1715"/>
                  </a:lnTo>
                  <a:cubicBezTo>
                    <a:pt x="6386" y="608"/>
                    <a:pt x="5236" y="0"/>
                    <a:pt x="405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6514000" y="900750"/>
              <a:ext cx="238525" cy="242550"/>
            </a:xfrm>
            <a:custGeom>
              <a:avLst/>
              <a:gdLst/>
              <a:ahLst/>
              <a:cxnLst/>
              <a:rect l="l" t="t" r="r" b="b"/>
              <a:pathLst>
                <a:path w="9541" h="9702" extrusionOk="0">
                  <a:moveTo>
                    <a:pt x="4032" y="0"/>
                  </a:moveTo>
                  <a:cubicBezTo>
                    <a:pt x="3438" y="0"/>
                    <a:pt x="2840" y="156"/>
                    <a:pt x="2302" y="481"/>
                  </a:cubicBezTo>
                  <a:lnTo>
                    <a:pt x="2202" y="514"/>
                  </a:lnTo>
                  <a:cubicBezTo>
                    <a:pt x="567" y="1448"/>
                    <a:pt x="0" y="3550"/>
                    <a:pt x="967" y="5218"/>
                  </a:cubicBezTo>
                  <a:lnTo>
                    <a:pt x="2535" y="7986"/>
                  </a:lnTo>
                  <a:cubicBezTo>
                    <a:pt x="3178" y="9094"/>
                    <a:pt x="4320" y="9701"/>
                    <a:pt x="5493" y="9701"/>
                  </a:cubicBezTo>
                  <a:cubicBezTo>
                    <a:pt x="6087" y="9701"/>
                    <a:pt x="6689" y="9546"/>
                    <a:pt x="7239" y="9221"/>
                  </a:cubicBezTo>
                  <a:lnTo>
                    <a:pt x="7339" y="9187"/>
                  </a:lnTo>
                  <a:cubicBezTo>
                    <a:pt x="9007" y="8220"/>
                    <a:pt x="9540" y="6085"/>
                    <a:pt x="8573" y="4484"/>
                  </a:cubicBezTo>
                  <a:lnTo>
                    <a:pt x="7005" y="1715"/>
                  </a:lnTo>
                  <a:cubicBezTo>
                    <a:pt x="6363" y="608"/>
                    <a:pt x="5206" y="0"/>
                    <a:pt x="4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6634075" y="1024500"/>
              <a:ext cx="943200" cy="1455250"/>
            </a:xfrm>
            <a:custGeom>
              <a:avLst/>
              <a:gdLst/>
              <a:ahLst/>
              <a:cxnLst/>
              <a:rect l="l" t="t" r="r" b="b"/>
              <a:pathLst>
                <a:path w="37728" h="58210" extrusionOk="0">
                  <a:moveTo>
                    <a:pt x="5171" y="1"/>
                  </a:moveTo>
                  <a:lnTo>
                    <a:pt x="3003" y="1068"/>
                  </a:lnTo>
                  <a:lnTo>
                    <a:pt x="2069" y="4537"/>
                  </a:lnTo>
                  <a:lnTo>
                    <a:pt x="1" y="4104"/>
                  </a:lnTo>
                  <a:lnTo>
                    <a:pt x="31189" y="52872"/>
                  </a:lnTo>
                  <a:lnTo>
                    <a:pt x="32257" y="53539"/>
                  </a:lnTo>
                  <a:lnTo>
                    <a:pt x="32691" y="51604"/>
                  </a:lnTo>
                  <a:lnTo>
                    <a:pt x="33958" y="52138"/>
                  </a:lnTo>
                  <a:lnTo>
                    <a:pt x="34425" y="50304"/>
                  </a:lnTo>
                  <a:lnTo>
                    <a:pt x="37727" y="58209"/>
                  </a:lnTo>
                  <a:lnTo>
                    <a:pt x="36093" y="4893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373775" y="2230150"/>
              <a:ext cx="204325" cy="260425"/>
            </a:xfrm>
            <a:custGeom>
              <a:avLst/>
              <a:gdLst/>
              <a:ahLst/>
              <a:cxnLst/>
              <a:rect l="l" t="t" r="r" b="b"/>
              <a:pathLst>
                <a:path w="8173" h="10417" extrusionOk="0">
                  <a:moveTo>
                    <a:pt x="2639" y="1"/>
                  </a:moveTo>
                  <a:cubicBezTo>
                    <a:pt x="2324" y="1"/>
                    <a:pt x="0" y="1377"/>
                    <a:pt x="0" y="1377"/>
                  </a:cubicBezTo>
                  <a:lnTo>
                    <a:pt x="601" y="5213"/>
                  </a:lnTo>
                  <a:lnTo>
                    <a:pt x="4870" y="8649"/>
                  </a:lnTo>
                  <a:lnTo>
                    <a:pt x="7139" y="10417"/>
                  </a:lnTo>
                  <a:lnTo>
                    <a:pt x="8173" y="9683"/>
                  </a:lnTo>
                  <a:lnTo>
                    <a:pt x="7372" y="7148"/>
                  </a:lnTo>
                  <a:lnTo>
                    <a:pt x="5538" y="1244"/>
                  </a:lnTo>
                  <a:cubicBezTo>
                    <a:pt x="5538" y="1244"/>
                    <a:pt x="2836" y="76"/>
                    <a:pt x="2669" y="9"/>
                  </a:cubicBezTo>
                  <a:cubicBezTo>
                    <a:pt x="2663" y="4"/>
                    <a:pt x="2653" y="1"/>
                    <a:pt x="2639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609900" y="1039525"/>
              <a:ext cx="902325" cy="1336800"/>
            </a:xfrm>
            <a:custGeom>
              <a:avLst/>
              <a:gdLst/>
              <a:ahLst/>
              <a:cxnLst/>
              <a:rect l="l" t="t" r="r" b="b"/>
              <a:pathLst>
                <a:path w="36093" h="53472" extrusionOk="0">
                  <a:moveTo>
                    <a:pt x="5171" y="0"/>
                  </a:moveTo>
                  <a:lnTo>
                    <a:pt x="4003" y="1935"/>
                  </a:lnTo>
                  <a:lnTo>
                    <a:pt x="1535" y="3803"/>
                  </a:lnTo>
                  <a:lnTo>
                    <a:pt x="0" y="4070"/>
                  </a:lnTo>
                  <a:lnTo>
                    <a:pt x="31156" y="52805"/>
                  </a:lnTo>
                  <a:lnTo>
                    <a:pt x="32257" y="53472"/>
                  </a:lnTo>
                  <a:lnTo>
                    <a:pt x="32690" y="51537"/>
                  </a:lnTo>
                  <a:lnTo>
                    <a:pt x="33991" y="52104"/>
                  </a:lnTo>
                  <a:lnTo>
                    <a:pt x="34391" y="50270"/>
                  </a:lnTo>
                  <a:lnTo>
                    <a:pt x="35859" y="50970"/>
                  </a:lnTo>
                  <a:lnTo>
                    <a:pt x="36093" y="48869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566525" y="960300"/>
              <a:ext cx="196825" cy="190150"/>
            </a:xfrm>
            <a:custGeom>
              <a:avLst/>
              <a:gdLst/>
              <a:ahLst/>
              <a:cxnLst/>
              <a:rect l="l" t="t" r="r" b="b"/>
              <a:pathLst>
                <a:path w="7873" h="7606" extrusionOk="0">
                  <a:moveTo>
                    <a:pt x="6238" y="0"/>
                  </a:moveTo>
                  <a:lnTo>
                    <a:pt x="5371" y="1568"/>
                  </a:lnTo>
                  <a:lnTo>
                    <a:pt x="4270" y="3136"/>
                  </a:lnTo>
                  <a:lnTo>
                    <a:pt x="2436" y="4337"/>
                  </a:lnTo>
                  <a:lnTo>
                    <a:pt x="1" y="4937"/>
                  </a:lnTo>
                  <a:lnTo>
                    <a:pt x="1802" y="7606"/>
                  </a:lnTo>
                  <a:lnTo>
                    <a:pt x="3903" y="6972"/>
                  </a:lnTo>
                  <a:lnTo>
                    <a:pt x="6072" y="5671"/>
                  </a:lnTo>
                  <a:lnTo>
                    <a:pt x="7873" y="2569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506375" y="2407175"/>
              <a:ext cx="71725" cy="82575"/>
            </a:xfrm>
            <a:custGeom>
              <a:avLst/>
              <a:gdLst/>
              <a:ahLst/>
              <a:cxnLst/>
              <a:rect l="l" t="t" r="r" b="b"/>
              <a:pathLst>
                <a:path w="2869" h="3303" extrusionOk="0">
                  <a:moveTo>
                    <a:pt x="2068" y="0"/>
                  </a:moveTo>
                  <a:cubicBezTo>
                    <a:pt x="1401" y="1468"/>
                    <a:pt x="0" y="1801"/>
                    <a:pt x="0" y="1801"/>
                  </a:cubicBezTo>
                  <a:lnTo>
                    <a:pt x="1835" y="3302"/>
                  </a:lnTo>
                  <a:cubicBezTo>
                    <a:pt x="2835" y="3269"/>
                    <a:pt x="2869" y="2569"/>
                    <a:pt x="2869" y="2569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611550" y="1134600"/>
              <a:ext cx="940700" cy="1355150"/>
            </a:xfrm>
            <a:custGeom>
              <a:avLst/>
              <a:gdLst/>
              <a:ahLst/>
              <a:cxnLst/>
              <a:rect l="l" t="t" r="r" b="b"/>
              <a:pathLst>
                <a:path w="37628" h="54206" extrusionOk="0">
                  <a:moveTo>
                    <a:pt x="2102" y="0"/>
                  </a:moveTo>
                  <a:lnTo>
                    <a:pt x="1" y="634"/>
                  </a:lnTo>
                  <a:lnTo>
                    <a:pt x="31090" y="49002"/>
                  </a:lnTo>
                  <a:lnTo>
                    <a:pt x="37628" y="54205"/>
                  </a:lnTo>
                  <a:lnTo>
                    <a:pt x="32624" y="47734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149450" y="1774200"/>
              <a:ext cx="316900" cy="514575"/>
            </a:xfrm>
            <a:custGeom>
              <a:avLst/>
              <a:gdLst/>
              <a:ahLst/>
              <a:cxnLst/>
              <a:rect l="l" t="t" r="r" b="b"/>
              <a:pathLst>
                <a:path w="12676" h="20583" extrusionOk="0">
                  <a:moveTo>
                    <a:pt x="0" y="1"/>
                  </a:moveTo>
                  <a:lnTo>
                    <a:pt x="0" y="1"/>
                  </a:lnTo>
                  <a:cubicBezTo>
                    <a:pt x="1001" y="1769"/>
                    <a:pt x="2002" y="3503"/>
                    <a:pt x="3069" y="5238"/>
                  </a:cubicBezTo>
                  <a:lnTo>
                    <a:pt x="6171" y="10408"/>
                  </a:lnTo>
                  <a:lnTo>
                    <a:pt x="9407" y="15545"/>
                  </a:lnTo>
                  <a:cubicBezTo>
                    <a:pt x="10474" y="17213"/>
                    <a:pt x="11575" y="18915"/>
                    <a:pt x="12676" y="20582"/>
                  </a:cubicBezTo>
                  <a:cubicBezTo>
                    <a:pt x="11675" y="18814"/>
                    <a:pt x="10641" y="17113"/>
                    <a:pt x="9640" y="15379"/>
                  </a:cubicBezTo>
                  <a:lnTo>
                    <a:pt x="6505" y="10208"/>
                  </a:lnTo>
                  <a:lnTo>
                    <a:pt x="3303" y="5071"/>
                  </a:lnTo>
                  <a:cubicBezTo>
                    <a:pt x="2235" y="3403"/>
                    <a:pt x="1134" y="1669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855075" y="1306375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8" y="3603"/>
                    <a:pt x="2602" y="4504"/>
                    <a:pt x="3169" y="5404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38" y="9774"/>
                    <a:pt x="6572" y="10608"/>
                  </a:cubicBezTo>
                  <a:cubicBezTo>
                    <a:pt x="6105" y="9674"/>
                    <a:pt x="5571" y="8774"/>
                    <a:pt x="5037" y="7906"/>
                  </a:cubicBezTo>
                  <a:cubicBezTo>
                    <a:pt x="4503" y="7006"/>
                    <a:pt x="3936" y="6105"/>
                    <a:pt x="3403" y="5238"/>
                  </a:cubicBezTo>
                  <a:cubicBezTo>
                    <a:pt x="2869" y="4337"/>
                    <a:pt x="2335" y="3470"/>
                    <a:pt x="1735" y="2602"/>
                  </a:cubicBezTo>
                  <a:cubicBezTo>
                    <a:pt x="1134" y="1735"/>
                    <a:pt x="601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951800" y="1577400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1" y="1"/>
                  </a:moveTo>
                  <a:lnTo>
                    <a:pt x="1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9" y="3603"/>
                    <a:pt x="2636" y="4504"/>
                    <a:pt x="3170" y="5405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72" y="9774"/>
                    <a:pt x="6572" y="10608"/>
                  </a:cubicBezTo>
                  <a:cubicBezTo>
                    <a:pt x="6072" y="9641"/>
                    <a:pt x="5571" y="8774"/>
                    <a:pt x="5038" y="7906"/>
                  </a:cubicBezTo>
                  <a:cubicBezTo>
                    <a:pt x="4504" y="7006"/>
                    <a:pt x="3937" y="6105"/>
                    <a:pt x="3403" y="5238"/>
                  </a:cubicBezTo>
                  <a:cubicBezTo>
                    <a:pt x="2869" y="4337"/>
                    <a:pt x="2336" y="3470"/>
                    <a:pt x="1735" y="2603"/>
                  </a:cubicBezTo>
                  <a:cubicBezTo>
                    <a:pt x="1168" y="1735"/>
                    <a:pt x="601" y="835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670775" y="1141250"/>
              <a:ext cx="165125" cy="264400"/>
            </a:xfrm>
            <a:custGeom>
              <a:avLst/>
              <a:gdLst/>
              <a:ahLst/>
              <a:cxnLst/>
              <a:rect l="l" t="t" r="r" b="b"/>
              <a:pathLst>
                <a:path w="6605" h="10576" extrusionOk="0">
                  <a:moveTo>
                    <a:pt x="0" y="1"/>
                  </a:moveTo>
                  <a:cubicBezTo>
                    <a:pt x="534" y="902"/>
                    <a:pt x="1034" y="1769"/>
                    <a:pt x="1568" y="2703"/>
                  </a:cubicBezTo>
                  <a:cubicBezTo>
                    <a:pt x="2102" y="3570"/>
                    <a:pt x="2635" y="4504"/>
                    <a:pt x="3203" y="5371"/>
                  </a:cubicBezTo>
                  <a:cubicBezTo>
                    <a:pt x="3736" y="6239"/>
                    <a:pt x="4270" y="7106"/>
                    <a:pt x="4870" y="8007"/>
                  </a:cubicBezTo>
                  <a:cubicBezTo>
                    <a:pt x="5437" y="8874"/>
                    <a:pt x="5971" y="9741"/>
                    <a:pt x="6605" y="10575"/>
                  </a:cubicBezTo>
                  <a:cubicBezTo>
                    <a:pt x="6138" y="9674"/>
                    <a:pt x="5604" y="8740"/>
                    <a:pt x="5071" y="7873"/>
                  </a:cubicBezTo>
                  <a:cubicBezTo>
                    <a:pt x="4537" y="7006"/>
                    <a:pt x="3970" y="6072"/>
                    <a:pt x="3436" y="5205"/>
                  </a:cubicBezTo>
                  <a:cubicBezTo>
                    <a:pt x="2902" y="4337"/>
                    <a:pt x="2369" y="3437"/>
                    <a:pt x="1768" y="2569"/>
                  </a:cubicBezTo>
                  <a:cubicBezTo>
                    <a:pt x="1168" y="1702"/>
                    <a:pt x="634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514F32F2-C8EF-49F5-A572-E0A98106E43D}"/>
              </a:ext>
            </a:extLst>
          </p:cNvPr>
          <p:cNvSpPr/>
          <p:nvPr/>
        </p:nvSpPr>
        <p:spPr>
          <a:xfrm>
            <a:off x="1516700" y="1688452"/>
            <a:ext cx="3055300" cy="1766596"/>
          </a:xfrm>
          <a:prstGeom prst="rt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855;p22">
            <a:extLst>
              <a:ext uri="{FF2B5EF4-FFF2-40B4-BE49-F238E27FC236}">
                <a16:creationId xmlns:a16="http://schemas.microsoft.com/office/drawing/2014/main" id="{F0BFFFE3-8F05-4468-BDF4-50FCF031F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1550" y="3508511"/>
            <a:ext cx="565150" cy="4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/>
              <a:t>90º</a:t>
            </a:r>
            <a:endParaRPr sz="1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C44012-57CF-4BA3-8AE9-050F98194616}"/>
              </a:ext>
            </a:extLst>
          </p:cNvPr>
          <p:cNvSpPr/>
          <p:nvPr/>
        </p:nvSpPr>
        <p:spPr>
          <a:xfrm>
            <a:off x="1516700" y="3200400"/>
            <a:ext cx="270350" cy="254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Google Shape;855;p22">
            <a:extLst>
              <a:ext uri="{FF2B5EF4-FFF2-40B4-BE49-F238E27FC236}">
                <a16:creationId xmlns:a16="http://schemas.microsoft.com/office/drawing/2014/main" id="{730A962A-2A18-4BE4-8DA4-91578C313092}"/>
              </a:ext>
            </a:extLst>
          </p:cNvPr>
          <p:cNvSpPr txBox="1">
            <a:spLocks/>
          </p:cNvSpPr>
          <p:nvPr/>
        </p:nvSpPr>
        <p:spPr>
          <a:xfrm>
            <a:off x="4933950" y="1803475"/>
            <a:ext cx="3429000" cy="106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0" indent="0">
              <a:buNone/>
            </a:pPr>
            <a:r>
              <a:rPr lang="pt-BR" dirty="0"/>
              <a:t>O lado oposto ao ângulo de 90º é chamado </a:t>
            </a:r>
            <a:r>
              <a:rPr lang="pt-BR" b="1" dirty="0"/>
              <a:t>hipotenusa</a:t>
            </a:r>
            <a:r>
              <a:rPr lang="pt-BR" dirty="0"/>
              <a:t>. </a:t>
            </a:r>
          </a:p>
          <a:p>
            <a:pPr marL="0" indent="0">
              <a:buNone/>
            </a:pPr>
            <a:r>
              <a:rPr lang="pt-BR" dirty="0"/>
              <a:t>Esse é o maior dos três lados da figura.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F0C6EED-DC00-499F-9658-9F1F9E55C09F}"/>
              </a:ext>
            </a:extLst>
          </p:cNvPr>
          <p:cNvSpPr/>
          <p:nvPr/>
        </p:nvSpPr>
        <p:spPr>
          <a:xfrm>
            <a:off x="2923014" y="2069401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chemeClr val="dk1"/>
                </a:solidFill>
                <a:latin typeface="Anek Devanagari Medium"/>
                <a:cs typeface="Anek Devanagari Medium"/>
                <a:sym typeface="Anek Devanagari Medium"/>
              </a:rPr>
              <a:t>Hipotenusa</a:t>
            </a:r>
            <a:r>
              <a:rPr lang="pt-BR" sz="1800" dirty="0"/>
              <a:t>.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A7F69C8-3FB7-4CB2-B17D-0120515168F4}"/>
              </a:ext>
            </a:extLst>
          </p:cNvPr>
          <p:cNvCxnSpPr>
            <a:cxnSpLocks/>
            <a:endCxn id="20" idx="4"/>
          </p:cNvCxnSpPr>
          <p:nvPr/>
        </p:nvCxnSpPr>
        <p:spPr>
          <a:xfrm>
            <a:off x="1516700" y="1688452"/>
            <a:ext cx="3055300" cy="17665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Lados de um triângulo retângulo</a:t>
            </a:r>
          </a:p>
        </p:txBody>
      </p:sp>
      <p:grpSp>
        <p:nvGrpSpPr>
          <p:cNvPr id="856" name="Google Shape;856;p22"/>
          <p:cNvGrpSpPr/>
          <p:nvPr/>
        </p:nvGrpSpPr>
        <p:grpSpPr>
          <a:xfrm rot="-1281344">
            <a:off x="273738" y="3814345"/>
            <a:ext cx="878964" cy="1317145"/>
            <a:chOff x="6514000" y="895750"/>
            <a:chExt cx="1064100" cy="1594825"/>
          </a:xfrm>
        </p:grpSpPr>
        <p:sp>
          <p:nvSpPr>
            <p:cNvPr id="857" name="Google Shape;857;p22"/>
            <p:cNvSpPr/>
            <p:nvPr/>
          </p:nvSpPr>
          <p:spPr>
            <a:xfrm>
              <a:off x="6532325" y="895750"/>
              <a:ext cx="238550" cy="242325"/>
            </a:xfrm>
            <a:custGeom>
              <a:avLst/>
              <a:gdLst/>
              <a:ahLst/>
              <a:cxnLst/>
              <a:rect l="l" t="t" r="r" b="b"/>
              <a:pathLst>
                <a:path w="9542" h="9693" extrusionOk="0">
                  <a:moveTo>
                    <a:pt x="4055" y="0"/>
                  </a:moveTo>
                  <a:cubicBezTo>
                    <a:pt x="3458" y="0"/>
                    <a:pt x="2852" y="156"/>
                    <a:pt x="2303" y="481"/>
                  </a:cubicBezTo>
                  <a:lnTo>
                    <a:pt x="2203" y="514"/>
                  </a:lnTo>
                  <a:cubicBezTo>
                    <a:pt x="601" y="1415"/>
                    <a:pt x="1" y="3550"/>
                    <a:pt x="968" y="5218"/>
                  </a:cubicBezTo>
                  <a:lnTo>
                    <a:pt x="2536" y="7953"/>
                  </a:lnTo>
                  <a:cubicBezTo>
                    <a:pt x="3184" y="9069"/>
                    <a:pt x="4354" y="9692"/>
                    <a:pt x="5548" y="9692"/>
                  </a:cubicBezTo>
                  <a:cubicBezTo>
                    <a:pt x="6137" y="9692"/>
                    <a:pt x="6732" y="9540"/>
                    <a:pt x="7273" y="9220"/>
                  </a:cubicBezTo>
                  <a:lnTo>
                    <a:pt x="7340" y="9187"/>
                  </a:lnTo>
                  <a:cubicBezTo>
                    <a:pt x="9007" y="8220"/>
                    <a:pt x="9541" y="6085"/>
                    <a:pt x="8607" y="4484"/>
                  </a:cubicBezTo>
                  <a:lnTo>
                    <a:pt x="7006" y="1715"/>
                  </a:lnTo>
                  <a:cubicBezTo>
                    <a:pt x="6386" y="608"/>
                    <a:pt x="5236" y="0"/>
                    <a:pt x="405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6514000" y="900750"/>
              <a:ext cx="238525" cy="242550"/>
            </a:xfrm>
            <a:custGeom>
              <a:avLst/>
              <a:gdLst/>
              <a:ahLst/>
              <a:cxnLst/>
              <a:rect l="l" t="t" r="r" b="b"/>
              <a:pathLst>
                <a:path w="9541" h="9702" extrusionOk="0">
                  <a:moveTo>
                    <a:pt x="4032" y="0"/>
                  </a:moveTo>
                  <a:cubicBezTo>
                    <a:pt x="3438" y="0"/>
                    <a:pt x="2840" y="156"/>
                    <a:pt x="2302" y="481"/>
                  </a:cubicBezTo>
                  <a:lnTo>
                    <a:pt x="2202" y="514"/>
                  </a:lnTo>
                  <a:cubicBezTo>
                    <a:pt x="567" y="1448"/>
                    <a:pt x="0" y="3550"/>
                    <a:pt x="967" y="5218"/>
                  </a:cubicBezTo>
                  <a:lnTo>
                    <a:pt x="2535" y="7986"/>
                  </a:lnTo>
                  <a:cubicBezTo>
                    <a:pt x="3178" y="9094"/>
                    <a:pt x="4320" y="9701"/>
                    <a:pt x="5493" y="9701"/>
                  </a:cubicBezTo>
                  <a:cubicBezTo>
                    <a:pt x="6087" y="9701"/>
                    <a:pt x="6689" y="9546"/>
                    <a:pt x="7239" y="9221"/>
                  </a:cubicBezTo>
                  <a:lnTo>
                    <a:pt x="7339" y="9187"/>
                  </a:lnTo>
                  <a:cubicBezTo>
                    <a:pt x="9007" y="8220"/>
                    <a:pt x="9540" y="6085"/>
                    <a:pt x="8573" y="4484"/>
                  </a:cubicBezTo>
                  <a:lnTo>
                    <a:pt x="7005" y="1715"/>
                  </a:lnTo>
                  <a:cubicBezTo>
                    <a:pt x="6363" y="608"/>
                    <a:pt x="5206" y="0"/>
                    <a:pt x="4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6634075" y="1024500"/>
              <a:ext cx="943200" cy="1455250"/>
            </a:xfrm>
            <a:custGeom>
              <a:avLst/>
              <a:gdLst/>
              <a:ahLst/>
              <a:cxnLst/>
              <a:rect l="l" t="t" r="r" b="b"/>
              <a:pathLst>
                <a:path w="37728" h="58210" extrusionOk="0">
                  <a:moveTo>
                    <a:pt x="5171" y="1"/>
                  </a:moveTo>
                  <a:lnTo>
                    <a:pt x="3003" y="1068"/>
                  </a:lnTo>
                  <a:lnTo>
                    <a:pt x="2069" y="4537"/>
                  </a:lnTo>
                  <a:lnTo>
                    <a:pt x="1" y="4104"/>
                  </a:lnTo>
                  <a:lnTo>
                    <a:pt x="31189" y="52872"/>
                  </a:lnTo>
                  <a:lnTo>
                    <a:pt x="32257" y="53539"/>
                  </a:lnTo>
                  <a:lnTo>
                    <a:pt x="32691" y="51604"/>
                  </a:lnTo>
                  <a:lnTo>
                    <a:pt x="33958" y="52138"/>
                  </a:lnTo>
                  <a:lnTo>
                    <a:pt x="34425" y="50304"/>
                  </a:lnTo>
                  <a:lnTo>
                    <a:pt x="37727" y="58209"/>
                  </a:lnTo>
                  <a:lnTo>
                    <a:pt x="36093" y="4893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373775" y="2230150"/>
              <a:ext cx="204325" cy="260425"/>
            </a:xfrm>
            <a:custGeom>
              <a:avLst/>
              <a:gdLst/>
              <a:ahLst/>
              <a:cxnLst/>
              <a:rect l="l" t="t" r="r" b="b"/>
              <a:pathLst>
                <a:path w="8173" h="10417" extrusionOk="0">
                  <a:moveTo>
                    <a:pt x="2639" y="1"/>
                  </a:moveTo>
                  <a:cubicBezTo>
                    <a:pt x="2324" y="1"/>
                    <a:pt x="0" y="1377"/>
                    <a:pt x="0" y="1377"/>
                  </a:cubicBezTo>
                  <a:lnTo>
                    <a:pt x="601" y="5213"/>
                  </a:lnTo>
                  <a:lnTo>
                    <a:pt x="4870" y="8649"/>
                  </a:lnTo>
                  <a:lnTo>
                    <a:pt x="7139" y="10417"/>
                  </a:lnTo>
                  <a:lnTo>
                    <a:pt x="8173" y="9683"/>
                  </a:lnTo>
                  <a:lnTo>
                    <a:pt x="7372" y="7148"/>
                  </a:lnTo>
                  <a:lnTo>
                    <a:pt x="5538" y="1244"/>
                  </a:lnTo>
                  <a:cubicBezTo>
                    <a:pt x="5538" y="1244"/>
                    <a:pt x="2836" y="76"/>
                    <a:pt x="2669" y="9"/>
                  </a:cubicBezTo>
                  <a:cubicBezTo>
                    <a:pt x="2663" y="4"/>
                    <a:pt x="2653" y="1"/>
                    <a:pt x="2639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609900" y="1039525"/>
              <a:ext cx="902325" cy="1336800"/>
            </a:xfrm>
            <a:custGeom>
              <a:avLst/>
              <a:gdLst/>
              <a:ahLst/>
              <a:cxnLst/>
              <a:rect l="l" t="t" r="r" b="b"/>
              <a:pathLst>
                <a:path w="36093" h="53472" extrusionOk="0">
                  <a:moveTo>
                    <a:pt x="5171" y="0"/>
                  </a:moveTo>
                  <a:lnTo>
                    <a:pt x="4003" y="1935"/>
                  </a:lnTo>
                  <a:lnTo>
                    <a:pt x="1535" y="3803"/>
                  </a:lnTo>
                  <a:lnTo>
                    <a:pt x="0" y="4070"/>
                  </a:lnTo>
                  <a:lnTo>
                    <a:pt x="31156" y="52805"/>
                  </a:lnTo>
                  <a:lnTo>
                    <a:pt x="32257" y="53472"/>
                  </a:lnTo>
                  <a:lnTo>
                    <a:pt x="32690" y="51537"/>
                  </a:lnTo>
                  <a:lnTo>
                    <a:pt x="33991" y="52104"/>
                  </a:lnTo>
                  <a:lnTo>
                    <a:pt x="34391" y="50270"/>
                  </a:lnTo>
                  <a:lnTo>
                    <a:pt x="35859" y="50970"/>
                  </a:lnTo>
                  <a:lnTo>
                    <a:pt x="36093" y="48869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566525" y="960300"/>
              <a:ext cx="196825" cy="190150"/>
            </a:xfrm>
            <a:custGeom>
              <a:avLst/>
              <a:gdLst/>
              <a:ahLst/>
              <a:cxnLst/>
              <a:rect l="l" t="t" r="r" b="b"/>
              <a:pathLst>
                <a:path w="7873" h="7606" extrusionOk="0">
                  <a:moveTo>
                    <a:pt x="6238" y="0"/>
                  </a:moveTo>
                  <a:lnTo>
                    <a:pt x="5371" y="1568"/>
                  </a:lnTo>
                  <a:lnTo>
                    <a:pt x="4270" y="3136"/>
                  </a:lnTo>
                  <a:lnTo>
                    <a:pt x="2436" y="4337"/>
                  </a:lnTo>
                  <a:lnTo>
                    <a:pt x="1" y="4937"/>
                  </a:lnTo>
                  <a:lnTo>
                    <a:pt x="1802" y="7606"/>
                  </a:lnTo>
                  <a:lnTo>
                    <a:pt x="3903" y="6972"/>
                  </a:lnTo>
                  <a:lnTo>
                    <a:pt x="6072" y="5671"/>
                  </a:lnTo>
                  <a:lnTo>
                    <a:pt x="7873" y="2569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506375" y="2407175"/>
              <a:ext cx="71725" cy="82575"/>
            </a:xfrm>
            <a:custGeom>
              <a:avLst/>
              <a:gdLst/>
              <a:ahLst/>
              <a:cxnLst/>
              <a:rect l="l" t="t" r="r" b="b"/>
              <a:pathLst>
                <a:path w="2869" h="3303" extrusionOk="0">
                  <a:moveTo>
                    <a:pt x="2068" y="0"/>
                  </a:moveTo>
                  <a:cubicBezTo>
                    <a:pt x="1401" y="1468"/>
                    <a:pt x="0" y="1801"/>
                    <a:pt x="0" y="1801"/>
                  </a:cubicBezTo>
                  <a:lnTo>
                    <a:pt x="1835" y="3302"/>
                  </a:lnTo>
                  <a:cubicBezTo>
                    <a:pt x="2835" y="3269"/>
                    <a:pt x="2869" y="2569"/>
                    <a:pt x="2869" y="2569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611550" y="1134600"/>
              <a:ext cx="940700" cy="1355150"/>
            </a:xfrm>
            <a:custGeom>
              <a:avLst/>
              <a:gdLst/>
              <a:ahLst/>
              <a:cxnLst/>
              <a:rect l="l" t="t" r="r" b="b"/>
              <a:pathLst>
                <a:path w="37628" h="54206" extrusionOk="0">
                  <a:moveTo>
                    <a:pt x="2102" y="0"/>
                  </a:moveTo>
                  <a:lnTo>
                    <a:pt x="1" y="634"/>
                  </a:lnTo>
                  <a:lnTo>
                    <a:pt x="31090" y="49002"/>
                  </a:lnTo>
                  <a:lnTo>
                    <a:pt x="37628" y="54205"/>
                  </a:lnTo>
                  <a:lnTo>
                    <a:pt x="32624" y="47734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149450" y="1774200"/>
              <a:ext cx="316900" cy="514575"/>
            </a:xfrm>
            <a:custGeom>
              <a:avLst/>
              <a:gdLst/>
              <a:ahLst/>
              <a:cxnLst/>
              <a:rect l="l" t="t" r="r" b="b"/>
              <a:pathLst>
                <a:path w="12676" h="20583" extrusionOk="0">
                  <a:moveTo>
                    <a:pt x="0" y="1"/>
                  </a:moveTo>
                  <a:lnTo>
                    <a:pt x="0" y="1"/>
                  </a:lnTo>
                  <a:cubicBezTo>
                    <a:pt x="1001" y="1769"/>
                    <a:pt x="2002" y="3503"/>
                    <a:pt x="3069" y="5238"/>
                  </a:cubicBezTo>
                  <a:lnTo>
                    <a:pt x="6171" y="10408"/>
                  </a:lnTo>
                  <a:lnTo>
                    <a:pt x="9407" y="15545"/>
                  </a:lnTo>
                  <a:cubicBezTo>
                    <a:pt x="10474" y="17213"/>
                    <a:pt x="11575" y="18915"/>
                    <a:pt x="12676" y="20582"/>
                  </a:cubicBezTo>
                  <a:cubicBezTo>
                    <a:pt x="11675" y="18814"/>
                    <a:pt x="10641" y="17113"/>
                    <a:pt x="9640" y="15379"/>
                  </a:cubicBezTo>
                  <a:lnTo>
                    <a:pt x="6505" y="10208"/>
                  </a:lnTo>
                  <a:lnTo>
                    <a:pt x="3303" y="5071"/>
                  </a:lnTo>
                  <a:cubicBezTo>
                    <a:pt x="2235" y="3403"/>
                    <a:pt x="1134" y="1669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855075" y="1306375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8" y="3603"/>
                    <a:pt x="2602" y="4504"/>
                    <a:pt x="3169" y="5404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38" y="9774"/>
                    <a:pt x="6572" y="10608"/>
                  </a:cubicBezTo>
                  <a:cubicBezTo>
                    <a:pt x="6105" y="9674"/>
                    <a:pt x="5571" y="8774"/>
                    <a:pt x="5037" y="7906"/>
                  </a:cubicBezTo>
                  <a:cubicBezTo>
                    <a:pt x="4503" y="7006"/>
                    <a:pt x="3936" y="6105"/>
                    <a:pt x="3403" y="5238"/>
                  </a:cubicBezTo>
                  <a:cubicBezTo>
                    <a:pt x="2869" y="4337"/>
                    <a:pt x="2335" y="3470"/>
                    <a:pt x="1735" y="2602"/>
                  </a:cubicBezTo>
                  <a:cubicBezTo>
                    <a:pt x="1134" y="1735"/>
                    <a:pt x="601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951800" y="1577400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1" y="1"/>
                  </a:moveTo>
                  <a:lnTo>
                    <a:pt x="1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9" y="3603"/>
                    <a:pt x="2636" y="4504"/>
                    <a:pt x="3170" y="5405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72" y="9774"/>
                    <a:pt x="6572" y="10608"/>
                  </a:cubicBezTo>
                  <a:cubicBezTo>
                    <a:pt x="6072" y="9641"/>
                    <a:pt x="5571" y="8774"/>
                    <a:pt x="5038" y="7906"/>
                  </a:cubicBezTo>
                  <a:cubicBezTo>
                    <a:pt x="4504" y="7006"/>
                    <a:pt x="3937" y="6105"/>
                    <a:pt x="3403" y="5238"/>
                  </a:cubicBezTo>
                  <a:cubicBezTo>
                    <a:pt x="2869" y="4337"/>
                    <a:pt x="2336" y="3470"/>
                    <a:pt x="1735" y="2603"/>
                  </a:cubicBezTo>
                  <a:cubicBezTo>
                    <a:pt x="1168" y="1735"/>
                    <a:pt x="601" y="835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670775" y="1141250"/>
              <a:ext cx="165125" cy="264400"/>
            </a:xfrm>
            <a:custGeom>
              <a:avLst/>
              <a:gdLst/>
              <a:ahLst/>
              <a:cxnLst/>
              <a:rect l="l" t="t" r="r" b="b"/>
              <a:pathLst>
                <a:path w="6605" h="10576" extrusionOk="0">
                  <a:moveTo>
                    <a:pt x="0" y="1"/>
                  </a:moveTo>
                  <a:cubicBezTo>
                    <a:pt x="534" y="902"/>
                    <a:pt x="1034" y="1769"/>
                    <a:pt x="1568" y="2703"/>
                  </a:cubicBezTo>
                  <a:cubicBezTo>
                    <a:pt x="2102" y="3570"/>
                    <a:pt x="2635" y="4504"/>
                    <a:pt x="3203" y="5371"/>
                  </a:cubicBezTo>
                  <a:cubicBezTo>
                    <a:pt x="3736" y="6239"/>
                    <a:pt x="4270" y="7106"/>
                    <a:pt x="4870" y="8007"/>
                  </a:cubicBezTo>
                  <a:cubicBezTo>
                    <a:pt x="5437" y="8874"/>
                    <a:pt x="5971" y="9741"/>
                    <a:pt x="6605" y="10575"/>
                  </a:cubicBezTo>
                  <a:cubicBezTo>
                    <a:pt x="6138" y="9674"/>
                    <a:pt x="5604" y="8740"/>
                    <a:pt x="5071" y="7873"/>
                  </a:cubicBezTo>
                  <a:cubicBezTo>
                    <a:pt x="4537" y="7006"/>
                    <a:pt x="3970" y="6072"/>
                    <a:pt x="3436" y="5205"/>
                  </a:cubicBezTo>
                  <a:cubicBezTo>
                    <a:pt x="2902" y="4337"/>
                    <a:pt x="2369" y="3437"/>
                    <a:pt x="1768" y="2569"/>
                  </a:cubicBezTo>
                  <a:cubicBezTo>
                    <a:pt x="1168" y="1702"/>
                    <a:pt x="634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514F32F2-C8EF-49F5-A572-E0A98106E43D}"/>
              </a:ext>
            </a:extLst>
          </p:cNvPr>
          <p:cNvSpPr/>
          <p:nvPr/>
        </p:nvSpPr>
        <p:spPr>
          <a:xfrm>
            <a:off x="1516700" y="1688452"/>
            <a:ext cx="3055300" cy="1766596"/>
          </a:xfrm>
          <a:prstGeom prst="rt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855;p22">
            <a:extLst>
              <a:ext uri="{FF2B5EF4-FFF2-40B4-BE49-F238E27FC236}">
                <a16:creationId xmlns:a16="http://schemas.microsoft.com/office/drawing/2014/main" id="{F0BFFFE3-8F05-4468-BDF4-50FCF031F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1550" y="3508511"/>
            <a:ext cx="565150" cy="4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/>
              <a:t>90º</a:t>
            </a:r>
            <a:endParaRPr sz="1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C44012-57CF-4BA3-8AE9-050F98194616}"/>
              </a:ext>
            </a:extLst>
          </p:cNvPr>
          <p:cNvSpPr/>
          <p:nvPr/>
        </p:nvSpPr>
        <p:spPr>
          <a:xfrm>
            <a:off x="1516700" y="3200400"/>
            <a:ext cx="270350" cy="254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Google Shape;855;p22">
            <a:extLst>
              <a:ext uri="{FF2B5EF4-FFF2-40B4-BE49-F238E27FC236}">
                <a16:creationId xmlns:a16="http://schemas.microsoft.com/office/drawing/2014/main" id="{730A962A-2A18-4BE4-8DA4-91578C313092}"/>
              </a:ext>
            </a:extLst>
          </p:cNvPr>
          <p:cNvSpPr txBox="1">
            <a:spLocks/>
          </p:cNvSpPr>
          <p:nvPr/>
        </p:nvSpPr>
        <p:spPr>
          <a:xfrm>
            <a:off x="4933950" y="1803475"/>
            <a:ext cx="3429000" cy="106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139700" indent="0">
              <a:buNone/>
            </a:pPr>
            <a:r>
              <a:rPr lang="pt-BR" b="1" dirty="0"/>
              <a:t>Catetos</a:t>
            </a:r>
            <a:r>
              <a:rPr lang="pt-BR" dirty="0"/>
              <a:t>: são os lados do triângulo que formam o ângulo reto. </a:t>
            </a:r>
          </a:p>
          <a:p>
            <a:pPr marL="139700" indent="0">
              <a:buNone/>
            </a:pPr>
            <a:r>
              <a:rPr lang="pt-BR" dirty="0"/>
              <a:t>São classificados em: cateto adjacente e cateto oposto a depender do lado do observador.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F0C6EED-DC00-499F-9658-9F1F9E55C09F}"/>
              </a:ext>
            </a:extLst>
          </p:cNvPr>
          <p:cNvSpPr/>
          <p:nvPr/>
        </p:nvSpPr>
        <p:spPr>
          <a:xfrm>
            <a:off x="2923014" y="2069401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chemeClr val="dk1"/>
                </a:solidFill>
                <a:latin typeface="Anek Devanagari Medium"/>
                <a:cs typeface="Anek Devanagari Medium"/>
                <a:sym typeface="Anek Devanagari Medium"/>
              </a:rPr>
              <a:t>Hipotenusa</a:t>
            </a:r>
            <a:r>
              <a:rPr lang="pt-BR" sz="1800" dirty="0"/>
              <a:t>.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A7F69C8-3FB7-4CB2-B17D-0120515168F4}"/>
              </a:ext>
            </a:extLst>
          </p:cNvPr>
          <p:cNvCxnSpPr>
            <a:cxnSpLocks/>
            <a:endCxn id="20" idx="4"/>
          </p:cNvCxnSpPr>
          <p:nvPr/>
        </p:nvCxnSpPr>
        <p:spPr>
          <a:xfrm>
            <a:off x="1516700" y="1688452"/>
            <a:ext cx="3055300" cy="17665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34888D3-31B8-4840-B997-02B2BDF5DB9E}"/>
              </a:ext>
            </a:extLst>
          </p:cNvPr>
          <p:cNvCxnSpPr>
            <a:cxnSpLocks/>
            <a:endCxn id="20" idx="4"/>
          </p:cNvCxnSpPr>
          <p:nvPr/>
        </p:nvCxnSpPr>
        <p:spPr>
          <a:xfrm>
            <a:off x="1516700" y="3455048"/>
            <a:ext cx="30553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6A6765B8-6E32-4D8B-973C-F7148E15B82B}"/>
              </a:ext>
            </a:extLst>
          </p:cNvPr>
          <p:cNvSpPr/>
          <p:nvPr/>
        </p:nvSpPr>
        <p:spPr>
          <a:xfrm>
            <a:off x="2460387" y="3540757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chemeClr val="dk1"/>
                </a:solidFill>
                <a:latin typeface="Anek Devanagari Medium"/>
                <a:cs typeface="Anek Devanagari Medium"/>
                <a:sym typeface="Anek Devanagari Medium"/>
              </a:rPr>
              <a:t>Cateto</a:t>
            </a:r>
            <a:r>
              <a:rPr lang="pt-BR" sz="1800" dirty="0"/>
              <a:t> 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6878770F-2F3B-4408-B3EC-5720CFA45333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1516700" y="1688452"/>
            <a:ext cx="0" cy="17665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7CA3BAAE-062E-4C6C-B874-D3A8CE57F1F6}"/>
              </a:ext>
            </a:extLst>
          </p:cNvPr>
          <p:cNvSpPr/>
          <p:nvPr/>
        </p:nvSpPr>
        <p:spPr>
          <a:xfrm>
            <a:off x="656139" y="2507577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1" dirty="0">
                <a:solidFill>
                  <a:schemeClr val="dk1"/>
                </a:solidFill>
                <a:latin typeface="Anek Devanagari Medium"/>
                <a:cs typeface="Anek Devanagari Medium"/>
                <a:sym typeface="Anek Devanagari Medium"/>
              </a:rPr>
              <a:t>Cateto</a:t>
            </a: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57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3253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Ângulos Complementares</a:t>
            </a:r>
          </a:p>
        </p:txBody>
      </p:sp>
      <p:grpSp>
        <p:nvGrpSpPr>
          <p:cNvPr id="856" name="Google Shape;856;p22"/>
          <p:cNvGrpSpPr/>
          <p:nvPr/>
        </p:nvGrpSpPr>
        <p:grpSpPr>
          <a:xfrm rot="-1281344">
            <a:off x="273738" y="3814345"/>
            <a:ext cx="878964" cy="1317145"/>
            <a:chOff x="6514000" y="895750"/>
            <a:chExt cx="1064100" cy="1594825"/>
          </a:xfrm>
        </p:grpSpPr>
        <p:sp>
          <p:nvSpPr>
            <p:cNvPr id="857" name="Google Shape;857;p22"/>
            <p:cNvSpPr/>
            <p:nvPr/>
          </p:nvSpPr>
          <p:spPr>
            <a:xfrm>
              <a:off x="6532325" y="895750"/>
              <a:ext cx="238550" cy="242325"/>
            </a:xfrm>
            <a:custGeom>
              <a:avLst/>
              <a:gdLst/>
              <a:ahLst/>
              <a:cxnLst/>
              <a:rect l="l" t="t" r="r" b="b"/>
              <a:pathLst>
                <a:path w="9542" h="9693" extrusionOk="0">
                  <a:moveTo>
                    <a:pt x="4055" y="0"/>
                  </a:moveTo>
                  <a:cubicBezTo>
                    <a:pt x="3458" y="0"/>
                    <a:pt x="2852" y="156"/>
                    <a:pt x="2303" y="481"/>
                  </a:cubicBezTo>
                  <a:lnTo>
                    <a:pt x="2203" y="514"/>
                  </a:lnTo>
                  <a:cubicBezTo>
                    <a:pt x="601" y="1415"/>
                    <a:pt x="1" y="3550"/>
                    <a:pt x="968" y="5218"/>
                  </a:cubicBezTo>
                  <a:lnTo>
                    <a:pt x="2536" y="7953"/>
                  </a:lnTo>
                  <a:cubicBezTo>
                    <a:pt x="3184" y="9069"/>
                    <a:pt x="4354" y="9692"/>
                    <a:pt x="5548" y="9692"/>
                  </a:cubicBezTo>
                  <a:cubicBezTo>
                    <a:pt x="6137" y="9692"/>
                    <a:pt x="6732" y="9540"/>
                    <a:pt x="7273" y="9220"/>
                  </a:cubicBezTo>
                  <a:lnTo>
                    <a:pt x="7340" y="9187"/>
                  </a:lnTo>
                  <a:cubicBezTo>
                    <a:pt x="9007" y="8220"/>
                    <a:pt x="9541" y="6085"/>
                    <a:pt x="8607" y="4484"/>
                  </a:cubicBezTo>
                  <a:lnTo>
                    <a:pt x="7006" y="1715"/>
                  </a:lnTo>
                  <a:cubicBezTo>
                    <a:pt x="6386" y="608"/>
                    <a:pt x="5236" y="0"/>
                    <a:pt x="4055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6514000" y="900750"/>
              <a:ext cx="238525" cy="242550"/>
            </a:xfrm>
            <a:custGeom>
              <a:avLst/>
              <a:gdLst/>
              <a:ahLst/>
              <a:cxnLst/>
              <a:rect l="l" t="t" r="r" b="b"/>
              <a:pathLst>
                <a:path w="9541" h="9702" extrusionOk="0">
                  <a:moveTo>
                    <a:pt x="4032" y="0"/>
                  </a:moveTo>
                  <a:cubicBezTo>
                    <a:pt x="3438" y="0"/>
                    <a:pt x="2840" y="156"/>
                    <a:pt x="2302" y="481"/>
                  </a:cubicBezTo>
                  <a:lnTo>
                    <a:pt x="2202" y="514"/>
                  </a:lnTo>
                  <a:cubicBezTo>
                    <a:pt x="567" y="1448"/>
                    <a:pt x="0" y="3550"/>
                    <a:pt x="967" y="5218"/>
                  </a:cubicBezTo>
                  <a:lnTo>
                    <a:pt x="2535" y="7986"/>
                  </a:lnTo>
                  <a:cubicBezTo>
                    <a:pt x="3178" y="9094"/>
                    <a:pt x="4320" y="9701"/>
                    <a:pt x="5493" y="9701"/>
                  </a:cubicBezTo>
                  <a:cubicBezTo>
                    <a:pt x="6087" y="9701"/>
                    <a:pt x="6689" y="9546"/>
                    <a:pt x="7239" y="9221"/>
                  </a:cubicBezTo>
                  <a:lnTo>
                    <a:pt x="7339" y="9187"/>
                  </a:lnTo>
                  <a:cubicBezTo>
                    <a:pt x="9007" y="8220"/>
                    <a:pt x="9540" y="6085"/>
                    <a:pt x="8573" y="4484"/>
                  </a:cubicBezTo>
                  <a:lnTo>
                    <a:pt x="7005" y="1715"/>
                  </a:lnTo>
                  <a:cubicBezTo>
                    <a:pt x="6363" y="608"/>
                    <a:pt x="5206" y="0"/>
                    <a:pt x="4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6634075" y="1024500"/>
              <a:ext cx="943200" cy="1455250"/>
            </a:xfrm>
            <a:custGeom>
              <a:avLst/>
              <a:gdLst/>
              <a:ahLst/>
              <a:cxnLst/>
              <a:rect l="l" t="t" r="r" b="b"/>
              <a:pathLst>
                <a:path w="37728" h="58210" extrusionOk="0">
                  <a:moveTo>
                    <a:pt x="5171" y="1"/>
                  </a:moveTo>
                  <a:lnTo>
                    <a:pt x="3003" y="1068"/>
                  </a:lnTo>
                  <a:lnTo>
                    <a:pt x="2069" y="4537"/>
                  </a:lnTo>
                  <a:lnTo>
                    <a:pt x="1" y="4104"/>
                  </a:lnTo>
                  <a:lnTo>
                    <a:pt x="31189" y="52872"/>
                  </a:lnTo>
                  <a:lnTo>
                    <a:pt x="32257" y="53539"/>
                  </a:lnTo>
                  <a:lnTo>
                    <a:pt x="32691" y="51604"/>
                  </a:lnTo>
                  <a:lnTo>
                    <a:pt x="33958" y="52138"/>
                  </a:lnTo>
                  <a:lnTo>
                    <a:pt x="34425" y="50304"/>
                  </a:lnTo>
                  <a:lnTo>
                    <a:pt x="37727" y="58209"/>
                  </a:lnTo>
                  <a:lnTo>
                    <a:pt x="36093" y="4893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7373775" y="2230150"/>
              <a:ext cx="204325" cy="260425"/>
            </a:xfrm>
            <a:custGeom>
              <a:avLst/>
              <a:gdLst/>
              <a:ahLst/>
              <a:cxnLst/>
              <a:rect l="l" t="t" r="r" b="b"/>
              <a:pathLst>
                <a:path w="8173" h="10417" extrusionOk="0">
                  <a:moveTo>
                    <a:pt x="2639" y="1"/>
                  </a:moveTo>
                  <a:cubicBezTo>
                    <a:pt x="2324" y="1"/>
                    <a:pt x="0" y="1377"/>
                    <a:pt x="0" y="1377"/>
                  </a:cubicBezTo>
                  <a:lnTo>
                    <a:pt x="601" y="5213"/>
                  </a:lnTo>
                  <a:lnTo>
                    <a:pt x="4870" y="8649"/>
                  </a:lnTo>
                  <a:lnTo>
                    <a:pt x="7139" y="10417"/>
                  </a:lnTo>
                  <a:lnTo>
                    <a:pt x="8173" y="9683"/>
                  </a:lnTo>
                  <a:lnTo>
                    <a:pt x="7372" y="7148"/>
                  </a:lnTo>
                  <a:lnTo>
                    <a:pt x="5538" y="1244"/>
                  </a:lnTo>
                  <a:cubicBezTo>
                    <a:pt x="5538" y="1244"/>
                    <a:pt x="2836" y="76"/>
                    <a:pt x="2669" y="9"/>
                  </a:cubicBezTo>
                  <a:cubicBezTo>
                    <a:pt x="2663" y="4"/>
                    <a:pt x="2653" y="1"/>
                    <a:pt x="2639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6609900" y="1039525"/>
              <a:ext cx="902325" cy="1336800"/>
            </a:xfrm>
            <a:custGeom>
              <a:avLst/>
              <a:gdLst/>
              <a:ahLst/>
              <a:cxnLst/>
              <a:rect l="l" t="t" r="r" b="b"/>
              <a:pathLst>
                <a:path w="36093" h="53472" extrusionOk="0">
                  <a:moveTo>
                    <a:pt x="5171" y="0"/>
                  </a:moveTo>
                  <a:lnTo>
                    <a:pt x="4003" y="1935"/>
                  </a:lnTo>
                  <a:lnTo>
                    <a:pt x="1535" y="3803"/>
                  </a:lnTo>
                  <a:lnTo>
                    <a:pt x="0" y="4070"/>
                  </a:lnTo>
                  <a:lnTo>
                    <a:pt x="31156" y="52805"/>
                  </a:lnTo>
                  <a:lnTo>
                    <a:pt x="32257" y="53472"/>
                  </a:lnTo>
                  <a:lnTo>
                    <a:pt x="32690" y="51537"/>
                  </a:lnTo>
                  <a:lnTo>
                    <a:pt x="33991" y="52104"/>
                  </a:lnTo>
                  <a:lnTo>
                    <a:pt x="34391" y="50270"/>
                  </a:lnTo>
                  <a:lnTo>
                    <a:pt x="35859" y="50970"/>
                  </a:lnTo>
                  <a:lnTo>
                    <a:pt x="36093" y="48869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6566525" y="960300"/>
              <a:ext cx="196825" cy="190150"/>
            </a:xfrm>
            <a:custGeom>
              <a:avLst/>
              <a:gdLst/>
              <a:ahLst/>
              <a:cxnLst/>
              <a:rect l="l" t="t" r="r" b="b"/>
              <a:pathLst>
                <a:path w="7873" h="7606" extrusionOk="0">
                  <a:moveTo>
                    <a:pt x="6238" y="0"/>
                  </a:moveTo>
                  <a:lnTo>
                    <a:pt x="5371" y="1568"/>
                  </a:lnTo>
                  <a:lnTo>
                    <a:pt x="4270" y="3136"/>
                  </a:lnTo>
                  <a:lnTo>
                    <a:pt x="2436" y="4337"/>
                  </a:lnTo>
                  <a:lnTo>
                    <a:pt x="1" y="4937"/>
                  </a:lnTo>
                  <a:lnTo>
                    <a:pt x="1802" y="7606"/>
                  </a:lnTo>
                  <a:lnTo>
                    <a:pt x="3903" y="6972"/>
                  </a:lnTo>
                  <a:lnTo>
                    <a:pt x="6072" y="5671"/>
                  </a:lnTo>
                  <a:lnTo>
                    <a:pt x="7873" y="2569"/>
                  </a:lnTo>
                  <a:lnTo>
                    <a:pt x="6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7506375" y="2407175"/>
              <a:ext cx="71725" cy="82575"/>
            </a:xfrm>
            <a:custGeom>
              <a:avLst/>
              <a:gdLst/>
              <a:ahLst/>
              <a:cxnLst/>
              <a:rect l="l" t="t" r="r" b="b"/>
              <a:pathLst>
                <a:path w="2869" h="3303" extrusionOk="0">
                  <a:moveTo>
                    <a:pt x="2068" y="0"/>
                  </a:moveTo>
                  <a:cubicBezTo>
                    <a:pt x="1401" y="1468"/>
                    <a:pt x="0" y="1801"/>
                    <a:pt x="0" y="1801"/>
                  </a:cubicBezTo>
                  <a:lnTo>
                    <a:pt x="1835" y="3302"/>
                  </a:lnTo>
                  <a:cubicBezTo>
                    <a:pt x="2835" y="3269"/>
                    <a:pt x="2869" y="2569"/>
                    <a:pt x="2869" y="2569"/>
                  </a:cubicBezTo>
                  <a:lnTo>
                    <a:pt x="2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611550" y="1134600"/>
              <a:ext cx="940700" cy="1355150"/>
            </a:xfrm>
            <a:custGeom>
              <a:avLst/>
              <a:gdLst/>
              <a:ahLst/>
              <a:cxnLst/>
              <a:rect l="l" t="t" r="r" b="b"/>
              <a:pathLst>
                <a:path w="37628" h="54206" extrusionOk="0">
                  <a:moveTo>
                    <a:pt x="2102" y="0"/>
                  </a:moveTo>
                  <a:lnTo>
                    <a:pt x="1" y="634"/>
                  </a:lnTo>
                  <a:lnTo>
                    <a:pt x="31090" y="49002"/>
                  </a:lnTo>
                  <a:lnTo>
                    <a:pt x="37628" y="54205"/>
                  </a:lnTo>
                  <a:lnTo>
                    <a:pt x="32624" y="47734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7149450" y="1774200"/>
              <a:ext cx="316900" cy="514575"/>
            </a:xfrm>
            <a:custGeom>
              <a:avLst/>
              <a:gdLst/>
              <a:ahLst/>
              <a:cxnLst/>
              <a:rect l="l" t="t" r="r" b="b"/>
              <a:pathLst>
                <a:path w="12676" h="20583" extrusionOk="0">
                  <a:moveTo>
                    <a:pt x="0" y="1"/>
                  </a:moveTo>
                  <a:lnTo>
                    <a:pt x="0" y="1"/>
                  </a:lnTo>
                  <a:cubicBezTo>
                    <a:pt x="1001" y="1769"/>
                    <a:pt x="2002" y="3503"/>
                    <a:pt x="3069" y="5238"/>
                  </a:cubicBezTo>
                  <a:lnTo>
                    <a:pt x="6171" y="10408"/>
                  </a:lnTo>
                  <a:lnTo>
                    <a:pt x="9407" y="15545"/>
                  </a:lnTo>
                  <a:cubicBezTo>
                    <a:pt x="10474" y="17213"/>
                    <a:pt x="11575" y="18915"/>
                    <a:pt x="12676" y="20582"/>
                  </a:cubicBezTo>
                  <a:cubicBezTo>
                    <a:pt x="11675" y="18814"/>
                    <a:pt x="10641" y="17113"/>
                    <a:pt x="9640" y="15379"/>
                  </a:cubicBezTo>
                  <a:lnTo>
                    <a:pt x="6505" y="10208"/>
                  </a:lnTo>
                  <a:lnTo>
                    <a:pt x="3303" y="5071"/>
                  </a:lnTo>
                  <a:cubicBezTo>
                    <a:pt x="2235" y="3403"/>
                    <a:pt x="1134" y="1669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6855075" y="1306375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8" y="3603"/>
                    <a:pt x="2602" y="4504"/>
                    <a:pt x="3169" y="5404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38" y="9774"/>
                    <a:pt x="6572" y="10608"/>
                  </a:cubicBezTo>
                  <a:cubicBezTo>
                    <a:pt x="6105" y="9674"/>
                    <a:pt x="5571" y="8774"/>
                    <a:pt x="5037" y="7906"/>
                  </a:cubicBezTo>
                  <a:cubicBezTo>
                    <a:pt x="4503" y="7006"/>
                    <a:pt x="3936" y="6105"/>
                    <a:pt x="3403" y="5238"/>
                  </a:cubicBezTo>
                  <a:cubicBezTo>
                    <a:pt x="2869" y="4337"/>
                    <a:pt x="2335" y="3470"/>
                    <a:pt x="1735" y="2602"/>
                  </a:cubicBezTo>
                  <a:cubicBezTo>
                    <a:pt x="1134" y="1735"/>
                    <a:pt x="601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6951800" y="1577400"/>
              <a:ext cx="164300" cy="265225"/>
            </a:xfrm>
            <a:custGeom>
              <a:avLst/>
              <a:gdLst/>
              <a:ahLst/>
              <a:cxnLst/>
              <a:rect l="l" t="t" r="r" b="b"/>
              <a:pathLst>
                <a:path w="6572" h="10609" extrusionOk="0">
                  <a:moveTo>
                    <a:pt x="1" y="1"/>
                  </a:moveTo>
                  <a:lnTo>
                    <a:pt x="1" y="1"/>
                  </a:lnTo>
                  <a:cubicBezTo>
                    <a:pt x="501" y="935"/>
                    <a:pt x="1001" y="1802"/>
                    <a:pt x="1535" y="2736"/>
                  </a:cubicBezTo>
                  <a:cubicBezTo>
                    <a:pt x="2069" y="3603"/>
                    <a:pt x="2636" y="4504"/>
                    <a:pt x="3170" y="5405"/>
                  </a:cubicBezTo>
                  <a:cubicBezTo>
                    <a:pt x="3703" y="6272"/>
                    <a:pt x="4237" y="7139"/>
                    <a:pt x="4837" y="8006"/>
                  </a:cubicBezTo>
                  <a:cubicBezTo>
                    <a:pt x="5404" y="8907"/>
                    <a:pt x="5972" y="9774"/>
                    <a:pt x="6572" y="10608"/>
                  </a:cubicBezTo>
                  <a:cubicBezTo>
                    <a:pt x="6072" y="9641"/>
                    <a:pt x="5571" y="8774"/>
                    <a:pt x="5038" y="7906"/>
                  </a:cubicBezTo>
                  <a:cubicBezTo>
                    <a:pt x="4504" y="7006"/>
                    <a:pt x="3937" y="6105"/>
                    <a:pt x="3403" y="5238"/>
                  </a:cubicBezTo>
                  <a:cubicBezTo>
                    <a:pt x="2869" y="4337"/>
                    <a:pt x="2336" y="3470"/>
                    <a:pt x="1735" y="2603"/>
                  </a:cubicBezTo>
                  <a:cubicBezTo>
                    <a:pt x="1168" y="1735"/>
                    <a:pt x="601" y="835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670775" y="1141250"/>
              <a:ext cx="165125" cy="264400"/>
            </a:xfrm>
            <a:custGeom>
              <a:avLst/>
              <a:gdLst/>
              <a:ahLst/>
              <a:cxnLst/>
              <a:rect l="l" t="t" r="r" b="b"/>
              <a:pathLst>
                <a:path w="6605" h="10576" extrusionOk="0">
                  <a:moveTo>
                    <a:pt x="0" y="1"/>
                  </a:moveTo>
                  <a:cubicBezTo>
                    <a:pt x="534" y="902"/>
                    <a:pt x="1034" y="1769"/>
                    <a:pt x="1568" y="2703"/>
                  </a:cubicBezTo>
                  <a:cubicBezTo>
                    <a:pt x="2102" y="3570"/>
                    <a:pt x="2635" y="4504"/>
                    <a:pt x="3203" y="5371"/>
                  </a:cubicBezTo>
                  <a:cubicBezTo>
                    <a:pt x="3736" y="6239"/>
                    <a:pt x="4270" y="7106"/>
                    <a:pt x="4870" y="8007"/>
                  </a:cubicBezTo>
                  <a:cubicBezTo>
                    <a:pt x="5437" y="8874"/>
                    <a:pt x="5971" y="9741"/>
                    <a:pt x="6605" y="10575"/>
                  </a:cubicBezTo>
                  <a:cubicBezTo>
                    <a:pt x="6138" y="9674"/>
                    <a:pt x="5604" y="8740"/>
                    <a:pt x="5071" y="7873"/>
                  </a:cubicBezTo>
                  <a:cubicBezTo>
                    <a:pt x="4537" y="7006"/>
                    <a:pt x="3970" y="6072"/>
                    <a:pt x="3436" y="5205"/>
                  </a:cubicBezTo>
                  <a:cubicBezTo>
                    <a:pt x="2902" y="4337"/>
                    <a:pt x="2369" y="3437"/>
                    <a:pt x="1768" y="2569"/>
                  </a:cubicBezTo>
                  <a:cubicBezTo>
                    <a:pt x="1168" y="1702"/>
                    <a:pt x="634" y="835"/>
                    <a:pt x="0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514F32F2-C8EF-49F5-A572-E0A98106E43D}"/>
              </a:ext>
            </a:extLst>
          </p:cNvPr>
          <p:cNvSpPr/>
          <p:nvPr/>
        </p:nvSpPr>
        <p:spPr>
          <a:xfrm>
            <a:off x="1516700" y="1688452"/>
            <a:ext cx="3055300" cy="1766596"/>
          </a:xfrm>
          <a:prstGeom prst="rtTriangl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Google Shape;855;p22">
            <a:extLst>
              <a:ext uri="{FF2B5EF4-FFF2-40B4-BE49-F238E27FC236}">
                <a16:creationId xmlns:a16="http://schemas.microsoft.com/office/drawing/2014/main" id="{F0BFFFE3-8F05-4468-BDF4-50FCF031F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1550" y="3508511"/>
            <a:ext cx="565150" cy="43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800" dirty="0"/>
              <a:t>90º</a:t>
            </a:r>
            <a:endParaRPr sz="18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C44012-57CF-4BA3-8AE9-050F98194616}"/>
              </a:ext>
            </a:extLst>
          </p:cNvPr>
          <p:cNvSpPr/>
          <p:nvPr/>
        </p:nvSpPr>
        <p:spPr>
          <a:xfrm>
            <a:off x="1516700" y="3200400"/>
            <a:ext cx="270350" cy="2546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82E591E1-AA47-4B9D-BB64-21CB6392E826}"/>
              </a:ext>
            </a:extLst>
          </p:cNvPr>
          <p:cNvSpPr/>
          <p:nvPr/>
        </p:nvSpPr>
        <p:spPr>
          <a:xfrm rot="5989638">
            <a:off x="1319805" y="1519053"/>
            <a:ext cx="498454" cy="532099"/>
          </a:xfrm>
          <a:prstGeom prst="arc">
            <a:avLst>
              <a:gd name="adj1" fmla="val 16755017"/>
              <a:gd name="adj2" fmla="val 9727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EB2DB31A-7CC9-4631-9B40-4E861E2351D7}"/>
              </a:ext>
            </a:extLst>
          </p:cNvPr>
          <p:cNvSpPr/>
          <p:nvPr/>
        </p:nvSpPr>
        <p:spPr>
          <a:xfrm rot="13567892">
            <a:off x="4095136" y="3041907"/>
            <a:ext cx="492449" cy="571633"/>
          </a:xfrm>
          <a:prstGeom prst="arc">
            <a:avLst>
              <a:gd name="adj1" fmla="val 17238124"/>
              <a:gd name="adj2" fmla="val 2064302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Google Shape;855;p22">
            <a:extLst>
              <a:ext uri="{FF2B5EF4-FFF2-40B4-BE49-F238E27FC236}">
                <a16:creationId xmlns:a16="http://schemas.microsoft.com/office/drawing/2014/main" id="{3ACA5E16-E324-4A4C-9AC6-8952418ECA98}"/>
              </a:ext>
            </a:extLst>
          </p:cNvPr>
          <p:cNvSpPr txBox="1">
            <a:spLocks/>
          </p:cNvSpPr>
          <p:nvPr/>
        </p:nvSpPr>
        <p:spPr>
          <a:xfrm>
            <a:off x="1586914" y="2019931"/>
            <a:ext cx="565150" cy="4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0" indent="0">
              <a:buFont typeface="Anek Devanagari Medium"/>
              <a:buNone/>
            </a:pPr>
            <a:r>
              <a:rPr lang="pt-BR" sz="1800" dirty="0"/>
              <a:t>60º</a:t>
            </a:r>
          </a:p>
        </p:txBody>
      </p:sp>
      <p:sp>
        <p:nvSpPr>
          <p:cNvPr id="30" name="Google Shape;855;p22">
            <a:extLst>
              <a:ext uri="{FF2B5EF4-FFF2-40B4-BE49-F238E27FC236}">
                <a16:creationId xmlns:a16="http://schemas.microsoft.com/office/drawing/2014/main" id="{538E442F-A565-4B2B-955E-3C9E4BBAA55F}"/>
              </a:ext>
            </a:extLst>
          </p:cNvPr>
          <p:cNvSpPr txBox="1">
            <a:spLocks/>
          </p:cNvSpPr>
          <p:nvPr/>
        </p:nvSpPr>
        <p:spPr>
          <a:xfrm>
            <a:off x="3423971" y="3047954"/>
            <a:ext cx="565150" cy="4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0" indent="0">
              <a:buFont typeface="Anek Devanagari Medium"/>
              <a:buNone/>
            </a:pPr>
            <a:r>
              <a:rPr lang="pt-BR" sz="1800" dirty="0"/>
              <a:t>30º</a:t>
            </a:r>
          </a:p>
        </p:txBody>
      </p:sp>
      <p:sp>
        <p:nvSpPr>
          <p:cNvPr id="31" name="Google Shape;855;p22">
            <a:extLst>
              <a:ext uri="{FF2B5EF4-FFF2-40B4-BE49-F238E27FC236}">
                <a16:creationId xmlns:a16="http://schemas.microsoft.com/office/drawing/2014/main" id="{DE16D93C-1030-4924-879B-E4E297E5D5D0}"/>
              </a:ext>
            </a:extLst>
          </p:cNvPr>
          <p:cNvSpPr txBox="1">
            <a:spLocks/>
          </p:cNvSpPr>
          <p:nvPr/>
        </p:nvSpPr>
        <p:spPr>
          <a:xfrm>
            <a:off x="4548871" y="1554548"/>
            <a:ext cx="3591650" cy="46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●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○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Devanagari Medium"/>
              <a:buChar char="■"/>
              <a:defRPr sz="1400" b="0" i="0" u="none" strike="noStrike" cap="none">
                <a:solidFill>
                  <a:schemeClr val="dk1"/>
                </a:solidFill>
                <a:latin typeface="Anek Devanagari Medium"/>
                <a:ea typeface="Anek Devanagari Medium"/>
                <a:cs typeface="Anek Devanagari Medium"/>
                <a:sym typeface="Anek Devanagari Medium"/>
              </a:defRPr>
            </a:lvl9pPr>
          </a:lstStyle>
          <a:p>
            <a:pPr marL="0" indent="0">
              <a:buNone/>
            </a:pPr>
            <a:r>
              <a:rPr lang="pt-BR" dirty="0"/>
              <a:t>Como ocorre em todos os triângulos, a soma dos ângulos internos do triângulo retângulo é de 180º.</a:t>
            </a:r>
          </a:p>
        </p:txBody>
      </p:sp>
    </p:spTree>
    <p:extLst>
      <p:ext uri="{BB962C8B-B14F-4D97-AF65-F5344CB8AC3E}">
        <p14:creationId xmlns:p14="http://schemas.microsoft.com/office/powerpoint/2010/main" val="273937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9" grpId="0"/>
      <p:bldP spid="30" grpId="0"/>
    </p:bldLst>
  </p:timing>
</p:sld>
</file>

<file path=ppt/theme/theme1.xml><?xml version="1.0" encoding="utf-8"?>
<a:theme xmlns:a="http://schemas.openxmlformats.org/drawingml/2006/main" name="An Intro to Sine, Cosine, and Tangent by Slidesgo">
  <a:themeElements>
    <a:clrScheme name="Simple Light">
      <a:dk1>
        <a:srgbClr val="07196D"/>
      </a:dk1>
      <a:lt1>
        <a:srgbClr val="EFEFEF"/>
      </a:lt1>
      <a:dk2>
        <a:srgbClr val="01B2FD"/>
      </a:dk2>
      <a:lt2>
        <a:srgbClr val="0054FF"/>
      </a:lt2>
      <a:accent1>
        <a:srgbClr val="FFD600"/>
      </a:accent1>
      <a:accent2>
        <a:srgbClr val="FF8100"/>
      </a:accent2>
      <a:accent3>
        <a:srgbClr val="FE8AFF"/>
      </a:accent3>
      <a:accent4>
        <a:srgbClr val="59D1CA"/>
      </a:accent4>
      <a:accent5>
        <a:srgbClr val="FFFFFF"/>
      </a:accent5>
      <a:accent6>
        <a:srgbClr val="FFFFFF"/>
      </a:accent6>
      <a:hlink>
        <a:srgbClr val="0719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658</Words>
  <Application>Microsoft Office PowerPoint</Application>
  <PresentationFormat>Apresentação na tela (16:9)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Cambria Math</vt:lpstr>
      <vt:lpstr>Arial</vt:lpstr>
      <vt:lpstr>Rubik</vt:lpstr>
      <vt:lpstr>Darker Grotesque SemiBold</vt:lpstr>
      <vt:lpstr>Anek Devanagari Medium</vt:lpstr>
      <vt:lpstr>Anek Devanagari</vt:lpstr>
      <vt:lpstr>An Intro to Sine, Cosine, and Tangent by Slidesgo</vt:lpstr>
      <vt:lpstr>Seno, cosseno e tangente: introdução</vt:lpstr>
      <vt:lpstr>Sumário</vt:lpstr>
      <vt:lpstr>Oque é Trigonometria?</vt:lpstr>
      <vt:lpstr>Triangulo retângulo</vt:lpstr>
      <vt:lpstr>Lados de um triângulo retângulo</vt:lpstr>
      <vt:lpstr>Lados de um triângulo retângulo</vt:lpstr>
      <vt:lpstr>Lados de um triângulo retângulo</vt:lpstr>
      <vt:lpstr>Lados de um triângulo retângulo</vt:lpstr>
      <vt:lpstr>Ângulos Complementares</vt:lpstr>
      <vt:lpstr>Ângulos Complementares</vt:lpstr>
      <vt:lpstr>Razões Trigonométricas</vt:lpstr>
      <vt:lpstr>Razões Trigonométricas</vt:lpstr>
      <vt:lpstr>Razões Trigonométricas</vt:lpstr>
      <vt:lpstr>Razões Trigonométricas</vt:lpstr>
      <vt:lpstr>Razões Trigonométricas</vt:lpstr>
      <vt:lpstr>Razões Trigonométricas</vt:lpstr>
      <vt:lpstr>Tabela Trigonométrica</vt:lpstr>
      <vt:lpstr>Resolução de Exercícios</vt:lpstr>
      <vt:lpstr>Resolução de Exercícios</vt:lpstr>
      <vt:lpstr>Resolução de Exercícios</vt:lpstr>
      <vt:lpstr>Referências</vt:lpstr>
      <vt:lpstr>Para concluir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Seno, cosseno e tangente: introdução</dc:title>
  <dc:creator>João Victor Alves da Costa</dc:creator>
  <cp:lastModifiedBy>João Victor Alves da Costa</cp:lastModifiedBy>
  <cp:revision>43</cp:revision>
  <dcterms:modified xsi:type="dcterms:W3CDTF">2025-02-03T14:28:41Z</dcterms:modified>
</cp:coreProperties>
</file>