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670550" cx="10080625"/>
  <p:notesSz cx="7559675" cy="106918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5" roundtripDataSignature="AMtx7mi0Hk4NalJP480rMSuFPQbKriA0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1106487" y="812800"/>
            <a:ext cx="5340350" cy="400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3" type="hdr"/>
          </p:nvPr>
        </p:nvSpPr>
        <p:spPr>
          <a:xfrm>
            <a:off x="0" y="0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4278312" y="0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11" type="ftr"/>
          </p:nvPr>
        </p:nvSpPr>
        <p:spPr>
          <a:xfrm>
            <a:off x="0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4" type="sldNum"/>
          </p:nvPr>
        </p:nvSpPr>
        <p:spPr>
          <a:xfrm>
            <a:off x="4278312" y="10156825"/>
            <a:ext cx="3276600" cy="5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" name="Google Shape;27;p1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53618e9ee_0_71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g2e53618e9ee_0_71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e53618e9ee_0_71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a4a325ab4_2_7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g31a4a325ab4_2_7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1a4a325ab4_2_7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1c499e64e_1_142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g211c499e64e_1_142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11c499e64e_1_142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584db5f37_0_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2e584db5f37_0_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e584db5f37_0_0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c499e64e_1_75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g211c499e64e_1_75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211c499e64e_1_75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1c6a042a2_0_1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g211c6a042a2_0_1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11c6a042a2_0_10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6f34f14da_1_38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g2e6f34f14da_1_38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e6f34f14da_1_38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3:notes"/>
          <p:cNvSpPr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755650" y="5078412"/>
            <a:ext cx="6043612" cy="4806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c4ecdb30e_1_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g31c4ecdb30e_1_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31c4ecdb30e_1_0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e584db5f37_0_79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g2e584db5f37_0_79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e584db5f37_0_79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4a325ab4_2_15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g31a4a325ab4_2_15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31a4a325ab4_2_15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53618e9ee_0_44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g2e53618e9ee_0_44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e53618e9ee_0_44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9bd713671_0_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g319bd713671_0_0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319bd713671_0_0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a4a325ab4_0_5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g31a4a325ab4_0_5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1a4a325ab4_0_5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53618e9ee_0_33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g2e53618e9ee_0_33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e53618e9ee_0_33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1c499e64e_1_38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g211c499e64e_1_38:notes"/>
          <p:cNvSpPr/>
          <p:nvPr/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11c499e64e_1_38:notes"/>
          <p:cNvSpPr txBox="1"/>
          <p:nvPr>
            <p:ph idx="1" type="body"/>
          </p:nvPr>
        </p:nvSpPr>
        <p:spPr>
          <a:xfrm>
            <a:off x="755650" y="5078412"/>
            <a:ext cx="60435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>
            <a:lvl1pPr lv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0" type="dt"/>
          </p:nvPr>
        </p:nvSpPr>
        <p:spPr>
          <a:xfrm>
            <a:off x="503237" y="5165725"/>
            <a:ext cx="23431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3448050" y="5165725"/>
            <a:ext cx="3190875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27887" y="5165725"/>
            <a:ext cx="23431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3237" y="225425"/>
            <a:ext cx="9066212" cy="941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3237" y="1327150"/>
            <a:ext cx="9066212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0" type="dt"/>
          </p:nvPr>
        </p:nvSpPr>
        <p:spPr>
          <a:xfrm>
            <a:off x="503237" y="5165725"/>
            <a:ext cx="23431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3448050" y="5165725"/>
            <a:ext cx="3190875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7227887" y="5165725"/>
            <a:ext cx="2343150" cy="38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762"/>
            <a:ext cx="10152062" cy="570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ProjetoIntegradorPets/main-miaujuda.git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miaujuda.wuaze.com/index.php?i=1" TargetMode="External"/><Relationship Id="rId4" Type="http://schemas.openxmlformats.org/officeDocument/2006/relationships/hyperlink" Target="https://miaujuda.wuaze.com/dashboard.ph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637" y="-19050"/>
            <a:ext cx="101727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/>
          <p:nvPr/>
        </p:nvSpPr>
        <p:spPr>
          <a:xfrm>
            <a:off x="-395287" y="2160587"/>
            <a:ext cx="10728325" cy="1295400"/>
          </a:xfrm>
          <a:prstGeom prst="rect">
            <a:avLst/>
          </a:prstGeom>
          <a:solidFill>
            <a:srgbClr val="FFFFFF">
              <a:alpha val="78431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1886075" y="2232025"/>
            <a:ext cx="78495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4000"/>
              <a:buFont typeface="Tahoma"/>
              <a:buNone/>
            </a:pPr>
            <a:r>
              <a:rPr b="1" i="0" lang="en-US" sz="40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Apresentação de Prog 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3240087" y="2952750"/>
            <a:ext cx="6119812" cy="39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Projeto MiauJuda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261671" y="3724900"/>
            <a:ext cx="7473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1800"/>
              <a:buFont typeface="Tahoma"/>
              <a:buNone/>
            </a:pPr>
            <a:r>
              <a:rPr b="0" i="1" lang="en-US" sz="1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Participantes: Eduardo, Luísa, Raphael Brandão, Stéphany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711345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28</a:t>
            </a:r>
            <a:r>
              <a:rPr b="0" i="0" lang="en-US" sz="14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/</a:t>
            </a:r>
            <a:r>
              <a:rPr lang="en-US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0" i="0" lang="en-US" sz="14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/2024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53618e9ee_0_71"/>
          <p:cNvSpPr txBox="1"/>
          <p:nvPr/>
        </p:nvSpPr>
        <p:spPr>
          <a:xfrm>
            <a:off x="1454937" y="405962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ela de Ajuda - </a:t>
            </a: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(Visão do botão)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2e53618e9ee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376" y="1137253"/>
            <a:ext cx="2929225" cy="3496174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g2e53618e9ee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000" y="1138526"/>
            <a:ext cx="6073176" cy="341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a4a325ab4_2_7"/>
          <p:cNvSpPr txBox="1"/>
          <p:nvPr/>
        </p:nvSpPr>
        <p:spPr>
          <a:xfrm>
            <a:off x="1454937" y="405962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ela de Ajuda - (Visão do Perfil de Pet Perdido)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31a4a325ab4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75" y="1498201"/>
            <a:ext cx="6073176" cy="341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1a4a325ab4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474" y="1446100"/>
            <a:ext cx="2651900" cy="3257901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1c499e64e_1_142"/>
          <p:cNvSpPr txBox="1"/>
          <p:nvPr/>
        </p:nvSpPr>
        <p:spPr>
          <a:xfrm>
            <a:off x="1456075" y="646625"/>
            <a:ext cx="7414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Tela </a:t>
            </a: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de Pets cadastrados pelo usuário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211c499e64e_1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37" y="1323875"/>
            <a:ext cx="6155050" cy="346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584db5f37_0_0"/>
          <p:cNvSpPr txBox="1"/>
          <p:nvPr/>
        </p:nvSpPr>
        <p:spPr>
          <a:xfrm>
            <a:off x="1561750" y="443900"/>
            <a:ext cx="7414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ela de Perfil de usuário - (Visão de editar perfil)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e584db5f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00" y="1451125"/>
            <a:ext cx="5986776" cy="33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e584db5f3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376" y="1713750"/>
            <a:ext cx="2748849" cy="2860426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1c499e64e_1_75"/>
          <p:cNvSpPr txBox="1"/>
          <p:nvPr/>
        </p:nvSpPr>
        <p:spPr>
          <a:xfrm>
            <a:off x="1691775" y="220725"/>
            <a:ext cx="8375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Tela de Cadastro de animal para Adoção</a:t>
            </a: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/Perdido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211c499e64e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76" y="1339125"/>
            <a:ext cx="2871800" cy="40859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g211c499e64e_1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300" y="1533504"/>
            <a:ext cx="3240874" cy="3697147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g211c499e64e_1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3575" y="2437024"/>
            <a:ext cx="2976475" cy="15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1c6a042a2_0_10"/>
          <p:cNvSpPr txBox="1"/>
          <p:nvPr/>
        </p:nvSpPr>
        <p:spPr>
          <a:xfrm>
            <a:off x="1836025" y="1129600"/>
            <a:ext cx="74280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 trabalho foi devidamente organizado em um repositório hospedado no GitHub, que incluía todos os arquivos de forma organizada e centralizada, disponíveis para acesso de todos os membros do grupo. Em nosso repositório, dividimos os arquivos em subpastas dedicadas especificamente para cada uma das tecnologias utilizadas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.</a:t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para o repositório do projeto:</a:t>
            </a:r>
            <a:r>
              <a:rPr b="1" lang="en-US" u="sng">
                <a:solidFill>
                  <a:srgbClr val="00782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u="sng">
                <a:solidFill>
                  <a:srgbClr val="00782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 para ver o repositório do projeto</a:t>
            </a:r>
            <a:endParaRPr b="1" i="0" sz="1300" u="none" cap="none" strike="noStrike">
              <a:solidFill>
                <a:srgbClr val="00782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g211c6a042a2_0_10"/>
          <p:cNvSpPr txBox="1"/>
          <p:nvPr/>
        </p:nvSpPr>
        <p:spPr>
          <a:xfrm>
            <a:off x="1836024" y="519287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Organização do trabalho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11c6a042a2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663" y="2595680"/>
            <a:ext cx="5188724" cy="16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f34f14da_1_38"/>
          <p:cNvSpPr txBox="1"/>
          <p:nvPr/>
        </p:nvSpPr>
        <p:spPr>
          <a:xfrm>
            <a:off x="1836025" y="2367450"/>
            <a:ext cx="74280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 projeto web completo encontra-se hospedado e pode ser visualizado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através</a:t>
            </a:r>
            <a:r>
              <a:rPr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dos links abaixo:</a:t>
            </a:r>
            <a:r>
              <a:rPr i="0" lang="en-US" sz="12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>
              <a:solidFill>
                <a:srgbClr val="00782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u="sng">
                <a:solidFill>
                  <a:srgbClr val="00782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 para abrir o site</a:t>
            </a:r>
            <a:endParaRPr b="1" u="sng">
              <a:solidFill>
                <a:srgbClr val="00782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u="sng">
                <a:solidFill>
                  <a:srgbClr val="00782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Clique aqui para abrir o dashboard</a:t>
            </a:r>
            <a:endParaRPr b="1">
              <a:solidFill>
                <a:srgbClr val="00782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g2e6f34f14da_1_38"/>
          <p:cNvSpPr txBox="1"/>
          <p:nvPr/>
        </p:nvSpPr>
        <p:spPr>
          <a:xfrm>
            <a:off x="1836012" y="1651037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Organização do trabalho</a:t>
            </a:r>
            <a:endParaRPr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4762"/>
            <a:ext cx="10152062" cy="57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c4ecdb30e_1_0"/>
          <p:cNvSpPr txBox="1"/>
          <p:nvPr/>
        </p:nvSpPr>
        <p:spPr>
          <a:xfrm>
            <a:off x="1976975" y="1023850"/>
            <a:ext cx="6965700" cy="4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Nosso objetivo com este projeto é oferecer uma solução prática e eficaz para problemas relacionados aos animais em situação de rua, que foram perdidos por seus donos ou encontrados por alguém. Pretendemos facilitar e agilizar o processo de adoção de animais, tornando-o mais acessível e eficiente para todas as partes envolvidas. Além disso, ajudar que animais perdidos retornem a seus lares.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Ao promover a adoção responsável e conscientizar a população sobre a importância de acolher animais abandonados, esperamos diminuir significativamente o número de animais sem lar. 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Além disso esperamos assegurar a proteção desses animais em um todo, para tal, buscamos tornar mais simples o contato com ONGs e órgãos responsáveis pelo apoio a estes animais. Dessa forma, não apenas reduzimos o excedente de animais em situação de rua, mas também contribuímos para uma sociedade mais consciente e compassiva.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" name="Google Shape;42;g31c4ecdb30e_1_0"/>
          <p:cNvSpPr txBox="1"/>
          <p:nvPr/>
        </p:nvSpPr>
        <p:spPr>
          <a:xfrm>
            <a:off x="1976987" y="460412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Objetivo do Projeto</a:t>
            </a:r>
            <a:endParaRPr b="1" i="0" sz="2800" u="none" cap="none" strike="noStrike">
              <a:solidFill>
                <a:srgbClr val="0078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584db5f37_0_79"/>
          <p:cNvSpPr txBox="1"/>
          <p:nvPr/>
        </p:nvSpPr>
        <p:spPr>
          <a:xfrm>
            <a:off x="2100850" y="1528550"/>
            <a:ext cx="72348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Nosso projeto utiliza uma combinação de tecnologias modernas para criar uma plataforma interativa e eficaz para adoção e cuidado de animais.</a:t>
            </a:r>
            <a:endParaRPr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HTML</a:t>
            </a:r>
            <a:r>
              <a:rPr b="1"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estrutura básica das páginas da web é construída com HTML (HyperText Markup Language). Ele organiza o conteúdo, permitindo que as informações sobre animais, ONGs e funcionalidades sejam apresentadas de maneira clara e organizada;</a:t>
            </a:r>
            <a:endParaRPr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PHP:</a:t>
            </a:r>
            <a:r>
              <a:rPr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 PHP (Hypertext Preprocessor) permite que o conteúdo seja gerado e processado no servidor, tornando as páginas interativas e personalizadas de acordo com as ações dos usuários. Ele também permite atualizar o conteúdo automaticamente, sem recarregar a página, proporcionando uma navegação mais rápida e personalizada.</a:t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Google Shape;49;g2e584db5f37_0_79"/>
          <p:cNvSpPr txBox="1"/>
          <p:nvPr/>
        </p:nvSpPr>
        <p:spPr>
          <a:xfrm>
            <a:off x="2100862" y="713912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Tecnologias utilizadas</a:t>
            </a:r>
            <a:endParaRPr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00782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0078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1a4a325ab4_2_15"/>
          <p:cNvSpPr txBox="1"/>
          <p:nvPr/>
        </p:nvSpPr>
        <p:spPr>
          <a:xfrm>
            <a:off x="2100850" y="1528550"/>
            <a:ext cx="7234800" cy="40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CSS</a:t>
            </a:r>
            <a:r>
              <a:rPr lang="en-US">
                <a:solidFill>
                  <a:schemeClr val="dk1"/>
                </a:solidFill>
              </a:rPr>
              <a:t>: Para garantir que a plataforma seja visualmente atraente e fácil de usar, utilizamos CSS (Cascading Style Sheets). O CSS permite estilizar o HTML, definindo a aparência de elementos como fontes, cores, layouts e espaçamentos, resultando em uma interface amigável e intuitiva;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JavaScript</a:t>
            </a:r>
            <a:r>
              <a:rPr lang="en-US">
                <a:solidFill>
                  <a:schemeClr val="dk1"/>
                </a:solidFill>
              </a:rPr>
              <a:t>: Para tornar a plataforma interativa e dinâmica, empregamos JavaScript. Essa linguagem de programação possibilita a criação de funcionalidades avançadas, como formulários de adoção, mapas interativos para reportar animais abandonados e mecanismos de busca e filtragem para encontrar animais disponíveis para adoção.</a:t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" name="Google Shape;56;g31a4a325ab4_2_15"/>
          <p:cNvSpPr txBox="1"/>
          <p:nvPr/>
        </p:nvSpPr>
        <p:spPr>
          <a:xfrm>
            <a:off x="2100862" y="713912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Tecnologias utilizadas</a:t>
            </a:r>
            <a:endParaRPr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00782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0078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3618e9ee_0_44"/>
          <p:cNvSpPr txBox="1"/>
          <p:nvPr/>
        </p:nvSpPr>
        <p:spPr>
          <a:xfrm>
            <a:off x="1892112" y="375687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Desafio - 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e53618e9ee_0_44"/>
          <p:cNvSpPr txBox="1"/>
          <p:nvPr/>
        </p:nvSpPr>
        <p:spPr>
          <a:xfrm>
            <a:off x="1005600" y="1653800"/>
            <a:ext cx="3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2e53618e9ee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200" y="1047087"/>
            <a:ext cx="7948555" cy="447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9bd713671_0_0"/>
          <p:cNvSpPr txBox="1"/>
          <p:nvPr/>
        </p:nvSpPr>
        <p:spPr>
          <a:xfrm>
            <a:off x="1976975" y="1176250"/>
            <a:ext cx="6965700" cy="3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O dashboard foi desenvolvido exclusivamente para os administradores do site, com o objetivo de fornecer uma visão clara sobre as atividades. Na parte superior da tela, é possível visualizar informações de resumo, como o número total de animais disponíveis para adoção e a quantidade de adoções realizadas em um período de tempo.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No centro do dashboard, há um gráfico  que mostra o percentual de adoção por espécie e um 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gráfico</a:t>
            </a:r>
            <a:r>
              <a:rPr lang="en-US">
                <a:latin typeface="Tahoma"/>
                <a:ea typeface="Tahoma"/>
                <a:cs typeface="Tahoma"/>
                <a:sym typeface="Tahoma"/>
              </a:rPr>
              <a:t> de barras que exibe as raças mais adotadas, o que permite aos administradores identificarem facilmente quais animais são mais procurados pelos adotantes. Este gráfico é atualizado conforme as adoções são realizadas, dando uma visão sobre as preferências dos adotantes.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O dashboard também permite que os administradores visualizem os dados por categorias específicas, como por tipo de animal (cães ou gatos), facilitando a análise de padrões e o planejamento estratégico para a promoção de adoções.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g319bd713671_0_0"/>
          <p:cNvSpPr txBox="1"/>
          <p:nvPr/>
        </p:nvSpPr>
        <p:spPr>
          <a:xfrm>
            <a:off x="1976987" y="460412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Dashboard</a:t>
            </a:r>
            <a:endParaRPr b="1" i="0" sz="2800" u="none" cap="none" strike="noStrike">
              <a:solidFill>
                <a:srgbClr val="00782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4a325ab4_0_5"/>
          <p:cNvSpPr txBox="1"/>
          <p:nvPr/>
        </p:nvSpPr>
        <p:spPr>
          <a:xfrm>
            <a:off x="1663512" y="375687"/>
            <a:ext cx="6408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Tela de Início</a:t>
            </a: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 - (Visão do perfil de animal para adoção)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1a4a325ab4_0_5"/>
          <p:cNvSpPr txBox="1"/>
          <p:nvPr/>
        </p:nvSpPr>
        <p:spPr>
          <a:xfrm>
            <a:off x="1005600" y="1653800"/>
            <a:ext cx="3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31a4a325ab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00" y="1373525"/>
            <a:ext cx="6534874" cy="367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31a4a325ab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350" y="1156000"/>
            <a:ext cx="2675462" cy="4110951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53618e9ee_0_33"/>
          <p:cNvSpPr txBox="1"/>
          <p:nvPr/>
        </p:nvSpPr>
        <p:spPr>
          <a:xfrm>
            <a:off x="1535074" y="322900"/>
            <a:ext cx="6955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</a:t>
            </a: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ela de logi</a:t>
            </a:r>
            <a:r>
              <a:rPr b="1" lang="en-US" sz="2800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2e53618e9ee_0_33"/>
          <p:cNvPicPr preferRelativeResize="0"/>
          <p:nvPr/>
        </p:nvPicPr>
        <p:blipFill rotWithShape="1">
          <a:blip r:embed="rId3">
            <a:alphaModFix/>
          </a:blip>
          <a:srcRect b="4778" l="1290" r="-1288" t="-4780"/>
          <a:stretch/>
        </p:blipFill>
        <p:spPr>
          <a:xfrm>
            <a:off x="1535075" y="841901"/>
            <a:ext cx="6889275" cy="43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1c499e64e_1_38"/>
          <p:cNvSpPr txBox="1"/>
          <p:nvPr/>
        </p:nvSpPr>
        <p:spPr>
          <a:xfrm>
            <a:off x="1586323" y="385425"/>
            <a:ext cx="7504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007826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Tel</a:t>
            </a: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a de </a:t>
            </a:r>
            <a:r>
              <a:rPr b="1" i="0" lang="en-US" sz="2800" u="none" cap="none" strike="noStrike">
                <a:solidFill>
                  <a:srgbClr val="007826"/>
                </a:solidFill>
                <a:latin typeface="Tahoma"/>
                <a:ea typeface="Tahoma"/>
                <a:cs typeface="Tahoma"/>
                <a:sym typeface="Tahoma"/>
              </a:rPr>
              <a:t>cadastro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211c499e64e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900" y="1006625"/>
            <a:ext cx="7220949" cy="437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2017-08-03T18:11:42Z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