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6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1"/>
    <p:restoredTop sz="94665"/>
  </p:normalViewPr>
  <p:slideViewPr>
    <p:cSldViewPr snapToGrid="0" snapToObjects="1">
      <p:cViewPr varScale="1">
        <p:scale>
          <a:sx n="105" d="100"/>
          <a:sy n="105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5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55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7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79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0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4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8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1DA0-ED1F-AE48-8F8E-5D400FB10391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42D83-5DAF-4B42-877A-497422EB9FDF}"/>
              </a:ext>
            </a:extLst>
          </p:cNvPr>
          <p:cNvSpPr txBox="1"/>
          <p:nvPr/>
        </p:nvSpPr>
        <p:spPr>
          <a:xfrm>
            <a:off x="1848251" y="4051033"/>
            <a:ext cx="711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LI4</a:t>
            </a:r>
            <a:r>
              <a:rPr lang="en-GB" sz="4000" dirty="0"/>
              <a:t> – </a:t>
            </a:r>
            <a:r>
              <a:rPr lang="pt-PT" sz="4000" dirty="0"/>
              <a:t>Objetivos</a:t>
            </a:r>
            <a:r>
              <a:rPr lang="en-GB" sz="4000" dirty="0"/>
              <a:t> </a:t>
            </a:r>
            <a:r>
              <a:rPr lang="pt-PT" sz="4000" dirty="0"/>
              <a:t>Quinzenais</a:t>
            </a:r>
            <a:r>
              <a:rPr lang="en-GB" sz="4000" dirty="0"/>
              <a:t> </a:t>
            </a:r>
          </a:p>
          <a:p>
            <a:r>
              <a:rPr lang="en-GB" sz="4000" dirty="0"/>
              <a:t>03/06</a:t>
            </a:r>
          </a:p>
        </p:txBody>
      </p:sp>
    </p:spTree>
    <p:extLst>
      <p:ext uri="{BB962C8B-B14F-4D97-AF65-F5344CB8AC3E}">
        <p14:creationId xmlns:p14="http://schemas.microsoft.com/office/powerpoint/2010/main" val="125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estabelecidos há 14 dias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Para o dia 3 de junho planeamos concluir os Use Cases que estabelecemos no início do projeto. Como tal, pretendemos implementar os Use Cases relacionados com o término da sessão de um utilizador, marcar o início e conclusão de uma visita e alterar os dados de um utilizador. Para este efeito, mantemos a divisão de tarefas que tivemos até agora, com o Pedro e o Eduardo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a Rita, o João e o Peter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. </a:t>
            </a:r>
            <a:r>
              <a:rPr lang="pt-PT" dirty="0"/>
              <a:t>Para além disto, ficou definido que o espaço de </a:t>
            </a:r>
            <a:r>
              <a:rPr lang="pt-PT" i="1" dirty="0"/>
              <a:t>login </a:t>
            </a:r>
            <a:r>
              <a:rPr lang="pt-PT" dirty="0"/>
              <a:t>passará a ser único, e que começaríamos o melhoramento do interface.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3141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alcançados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606816" y="1860550"/>
            <a:ext cx="8663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Conseguimos implementar corretamente os </a:t>
            </a:r>
            <a:r>
              <a:rPr lang="pt-PT" i="1" dirty="0"/>
              <a:t>Use Cases </a:t>
            </a:r>
            <a:r>
              <a:rPr lang="pt-PT" dirty="0"/>
              <a:t>que faltavam, melhorar a interface da criação/eliminação das vagas e colocar o espaço de </a:t>
            </a:r>
            <a:r>
              <a:rPr lang="pt-PT" i="1" dirty="0"/>
              <a:t>login </a:t>
            </a:r>
            <a:r>
              <a:rPr lang="pt-PT" dirty="0"/>
              <a:t>único. Quanto ao melhoramento em geral da interface, apenas melhoramos alguns aspetos, não todos ainda.</a:t>
            </a:r>
          </a:p>
        </p:txBody>
      </p:sp>
    </p:spTree>
    <p:extLst>
      <p:ext uri="{BB962C8B-B14F-4D97-AF65-F5344CB8AC3E}">
        <p14:creationId xmlns:p14="http://schemas.microsoft.com/office/powerpoint/2010/main" val="141934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AFCCC-30FD-0043-B31C-B64167F24057}"/>
              </a:ext>
            </a:extLst>
          </p:cNvPr>
          <p:cNvSpPr txBox="1"/>
          <p:nvPr/>
        </p:nvSpPr>
        <p:spPr>
          <a:xfrm>
            <a:off x="1585161" y="729715"/>
            <a:ext cx="541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Definição</a:t>
            </a:r>
            <a:r>
              <a:rPr lang="en-GB" sz="2400" dirty="0"/>
              <a:t> de </a:t>
            </a:r>
            <a:r>
              <a:rPr lang="en-GB" sz="2400" dirty="0" err="1"/>
              <a:t>objetivos</a:t>
            </a:r>
            <a:r>
              <a:rPr lang="en-GB" sz="2400" dirty="0"/>
              <a:t> para 17/06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3D8E7-F86F-AB46-8698-F0C736C24971}"/>
              </a:ext>
            </a:extLst>
          </p:cNvPr>
          <p:cNvSpPr txBox="1"/>
          <p:nvPr/>
        </p:nvSpPr>
        <p:spPr>
          <a:xfrm>
            <a:off x="1499616" y="1463040"/>
            <a:ext cx="881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 Uma vez que os vários Use Cases estão implementados, as próximas duas semanas serão utilizadas a melhorar a interface e a fazer </a:t>
            </a:r>
            <a:r>
              <a:rPr lang="pt-PT" i="1" dirty="0" err="1"/>
              <a:t>debugging</a:t>
            </a:r>
            <a:r>
              <a:rPr lang="pt-PT" i="1" dirty="0"/>
              <a:t>.</a:t>
            </a:r>
            <a:r>
              <a:rPr lang="pt-PT" dirty="0"/>
              <a:t> Para além disto, iniciaremos a confeção do relatório.</a:t>
            </a:r>
          </a:p>
        </p:txBody>
      </p:sp>
    </p:spTree>
    <p:extLst>
      <p:ext uri="{BB962C8B-B14F-4D97-AF65-F5344CB8AC3E}">
        <p14:creationId xmlns:p14="http://schemas.microsoft.com/office/powerpoint/2010/main" val="1045294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{16C5C021-22AB-0640-B495-C6D7D770644A}tf10001069</Template>
  <TotalTime>525</TotalTime>
  <Words>208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Lourenço da Conceição</dc:creator>
  <cp:lastModifiedBy>Eduardo Lourenço da Conceição</cp:lastModifiedBy>
  <cp:revision>35</cp:revision>
  <dcterms:created xsi:type="dcterms:W3CDTF">2020-03-13T14:37:44Z</dcterms:created>
  <dcterms:modified xsi:type="dcterms:W3CDTF">2020-06-02T18:40:46Z</dcterms:modified>
</cp:coreProperties>
</file>