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33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05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16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455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971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79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502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344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7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51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8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1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34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22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88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59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1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42D83-5DAF-4B42-877A-497422EB9FDF}"/>
              </a:ext>
            </a:extLst>
          </p:cNvPr>
          <p:cNvSpPr txBox="1"/>
          <p:nvPr/>
        </p:nvSpPr>
        <p:spPr>
          <a:xfrm>
            <a:off x="1848251" y="4051033"/>
            <a:ext cx="7112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LI4</a:t>
            </a:r>
            <a:r>
              <a:rPr lang="en-GB" sz="4000" dirty="0"/>
              <a:t> – </a:t>
            </a:r>
            <a:r>
              <a:rPr lang="pt-PT" sz="4000" dirty="0"/>
              <a:t>Objetivos</a:t>
            </a:r>
            <a:r>
              <a:rPr lang="en-GB" sz="4000" dirty="0"/>
              <a:t> </a:t>
            </a:r>
            <a:r>
              <a:rPr lang="pt-PT" sz="4000" dirty="0"/>
              <a:t>Quinzenais</a:t>
            </a:r>
            <a:r>
              <a:rPr lang="en-GB" sz="4000" dirty="0"/>
              <a:t> </a:t>
            </a:r>
          </a:p>
          <a:p>
            <a:r>
              <a:rPr lang="en-GB" sz="4000" dirty="0"/>
              <a:t>22/04</a:t>
            </a:r>
          </a:p>
        </p:txBody>
      </p:sp>
    </p:spTree>
    <p:extLst>
      <p:ext uri="{BB962C8B-B14F-4D97-AF65-F5344CB8AC3E}">
        <p14:creationId xmlns:p14="http://schemas.microsoft.com/office/powerpoint/2010/main" val="125458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AEB79-C772-424E-B003-AD1C37FBA36E}"/>
              </a:ext>
            </a:extLst>
          </p:cNvPr>
          <p:cNvSpPr txBox="1"/>
          <p:nvPr/>
        </p:nvSpPr>
        <p:spPr>
          <a:xfrm>
            <a:off x="1606816" y="752576"/>
            <a:ext cx="4793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Objetivos estabelecidos há 21 dias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B727C-9391-AD48-BAD0-4D100F96FABA}"/>
              </a:ext>
            </a:extLst>
          </p:cNvPr>
          <p:cNvSpPr txBox="1"/>
          <p:nvPr/>
        </p:nvSpPr>
        <p:spPr>
          <a:xfrm>
            <a:off x="1764030" y="2000250"/>
            <a:ext cx="8663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Para o dia 22 de abril fica estabelecido que o registo de utilizador (visitante, colaborador e administrador), marcação de visita e historial de visitas, sendo que o Pedro e o Eduardo trabalharão no </a:t>
            </a:r>
            <a:r>
              <a:rPr lang="pt-PT" i="1" dirty="0" err="1"/>
              <a:t>Front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 </a:t>
            </a:r>
            <a:r>
              <a:rPr lang="pt-PT" dirty="0"/>
              <a:t>e Interface, e a Rita, João e Peter trabalharão no </a:t>
            </a:r>
            <a:r>
              <a:rPr lang="pt-PT" i="1" dirty="0" err="1"/>
              <a:t>Back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 </a:t>
            </a:r>
            <a:r>
              <a:rPr lang="pt-PT" dirty="0"/>
              <a:t>das tarefas referidas anteriormente.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131412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AEB79-C772-424E-B003-AD1C37FBA36E}"/>
              </a:ext>
            </a:extLst>
          </p:cNvPr>
          <p:cNvSpPr txBox="1"/>
          <p:nvPr/>
        </p:nvSpPr>
        <p:spPr>
          <a:xfrm>
            <a:off x="1606816" y="752576"/>
            <a:ext cx="479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Objetivos alcançados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B727C-9391-AD48-BAD0-4D100F96FABA}"/>
              </a:ext>
            </a:extLst>
          </p:cNvPr>
          <p:cNvSpPr txBox="1"/>
          <p:nvPr/>
        </p:nvSpPr>
        <p:spPr>
          <a:xfrm>
            <a:off x="1764030" y="2000250"/>
            <a:ext cx="8663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/>
              <a:t>Conseguimos fazer o registo funcional de todos os tipos de utilizadores do site (administradores, colaboradores e visitantes), juntamente com registo de visita, e criamos o interface para a visualização do histórico de visitas.</a:t>
            </a:r>
          </a:p>
        </p:txBody>
      </p:sp>
    </p:spTree>
    <p:extLst>
      <p:ext uri="{BB962C8B-B14F-4D97-AF65-F5344CB8AC3E}">
        <p14:creationId xmlns:p14="http://schemas.microsoft.com/office/powerpoint/2010/main" val="141934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09AA8F-10B0-A144-A84D-EDAC4E8B2260}"/>
              </a:ext>
            </a:extLst>
          </p:cNvPr>
          <p:cNvSpPr txBox="1"/>
          <p:nvPr/>
        </p:nvSpPr>
        <p:spPr>
          <a:xfrm>
            <a:off x="7305122" y="1601086"/>
            <a:ext cx="290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&lt;-</a:t>
            </a:r>
            <a:r>
              <a:rPr lang="pt-PT" b="1" dirty="0"/>
              <a:t> Formulário de Registo de Administrador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974AE-2047-4441-9B1C-17524D8EC092}"/>
              </a:ext>
            </a:extLst>
          </p:cNvPr>
          <p:cNvSpPr txBox="1"/>
          <p:nvPr/>
        </p:nvSpPr>
        <p:spPr>
          <a:xfrm>
            <a:off x="1687483" y="4799403"/>
            <a:ext cx="290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Formulário de Registo de Utilizador </a:t>
            </a:r>
            <a:r>
              <a:rPr lang="pt-PT" dirty="0"/>
              <a:t>-&gt;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35BB4E5-E8F5-0C43-AA50-AA49C9A13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95" y="674545"/>
            <a:ext cx="5056477" cy="2738925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3C6D710-34F5-1E4D-96C7-A6E5C82A2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95645"/>
            <a:ext cx="4886878" cy="26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4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09AA8F-10B0-A144-A84D-EDAC4E8B2260}"/>
              </a:ext>
            </a:extLst>
          </p:cNvPr>
          <p:cNvSpPr txBox="1"/>
          <p:nvPr/>
        </p:nvSpPr>
        <p:spPr>
          <a:xfrm>
            <a:off x="7305122" y="1601086"/>
            <a:ext cx="290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&lt;-</a:t>
            </a:r>
            <a:r>
              <a:rPr lang="pt-PT" b="1" dirty="0"/>
              <a:t> Formulário de Registo de Colaborador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974AE-2047-4441-9B1C-17524D8EC092}"/>
              </a:ext>
            </a:extLst>
          </p:cNvPr>
          <p:cNvSpPr txBox="1"/>
          <p:nvPr/>
        </p:nvSpPr>
        <p:spPr>
          <a:xfrm>
            <a:off x="1687483" y="4799403"/>
            <a:ext cx="290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Formulário de Registo de Visita </a:t>
            </a:r>
            <a:r>
              <a:rPr lang="pt-PT" dirty="0"/>
              <a:t>-&gt;</a:t>
            </a: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3C6D710-34F5-1E4D-96C7-A6E5C82A2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95645"/>
            <a:ext cx="4886878" cy="2653846"/>
          </a:xfrm>
          <a:prstGeom prst="rect">
            <a:avLst/>
          </a:prstGeom>
        </p:spPr>
      </p:pic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90CDDC8-5E21-6E44-9D05-6746D0F1D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54" y="57117"/>
            <a:ext cx="6096000" cy="31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8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09AA8F-10B0-A144-A84D-EDAC4E8B2260}"/>
              </a:ext>
            </a:extLst>
          </p:cNvPr>
          <p:cNvSpPr txBox="1"/>
          <p:nvPr/>
        </p:nvSpPr>
        <p:spPr>
          <a:xfrm>
            <a:off x="7305122" y="1601086"/>
            <a:ext cx="29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&lt;-</a:t>
            </a:r>
            <a:r>
              <a:rPr lang="pt-PT" b="1" dirty="0"/>
              <a:t> Histórico de Visitas</a:t>
            </a:r>
            <a:endParaRPr lang="pt-PT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B09F233-E1B0-0041-9DE5-A2C1FC7FB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6" y="836230"/>
            <a:ext cx="5464629" cy="307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6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AFCCC-30FD-0043-B31C-B64167F24057}"/>
              </a:ext>
            </a:extLst>
          </p:cNvPr>
          <p:cNvSpPr txBox="1"/>
          <p:nvPr/>
        </p:nvSpPr>
        <p:spPr>
          <a:xfrm>
            <a:off x="1585161" y="729715"/>
            <a:ext cx="541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Definição</a:t>
            </a:r>
            <a:r>
              <a:rPr lang="en-GB" sz="2400" dirty="0"/>
              <a:t> de </a:t>
            </a:r>
            <a:r>
              <a:rPr lang="en-GB" sz="2400" dirty="0" err="1"/>
              <a:t>objetivos</a:t>
            </a:r>
            <a:r>
              <a:rPr lang="en-GB" sz="2400" dirty="0"/>
              <a:t> para 22/04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5B4FF-DC82-FC42-AC6F-226481AB95F1}"/>
              </a:ext>
            </a:extLst>
          </p:cNvPr>
          <p:cNvSpPr txBox="1"/>
          <p:nvPr/>
        </p:nvSpPr>
        <p:spPr>
          <a:xfrm>
            <a:off x="1289017" y="1674674"/>
            <a:ext cx="8663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Para o dia 22 de março fica estabelecido que serão concretizados a instituição, confirmação de pedido de visita por parte de um colaborador, e historial de pedidos de visita, sendo que o Pedro e o Eduardo trabalharão no </a:t>
            </a:r>
            <a:r>
              <a:rPr lang="pt-PT" i="1" dirty="0" err="1"/>
              <a:t>Front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 </a:t>
            </a:r>
            <a:r>
              <a:rPr lang="pt-PT" dirty="0"/>
              <a:t>e Interface, e a Rita, João e Peter trabalharão no </a:t>
            </a:r>
            <a:r>
              <a:rPr lang="pt-PT" i="1" dirty="0" err="1"/>
              <a:t>Back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 </a:t>
            </a:r>
            <a:r>
              <a:rPr lang="pt-PT" dirty="0"/>
              <a:t>das tarefas referidas anteriormente.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10452940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{16C5C021-22AB-0640-B495-C6D7D770644A}tf10001069</Template>
  <TotalTime>141</TotalTime>
  <Words>203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Lourenço da Conceição</dc:creator>
  <cp:lastModifiedBy>Eduardo Lourenço da Conceição</cp:lastModifiedBy>
  <cp:revision>19</cp:revision>
  <dcterms:created xsi:type="dcterms:W3CDTF">2020-03-13T14:37:44Z</dcterms:created>
  <dcterms:modified xsi:type="dcterms:W3CDTF">2020-04-21T21:31:14Z</dcterms:modified>
</cp:coreProperties>
</file>