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56" r:id="rId2"/>
    <p:sldId id="257" r:id="rId3"/>
    <p:sldId id="268" r:id="rId4"/>
    <p:sldId id="269" r:id="rId5"/>
    <p:sldId id="27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9"/>
    <p:restoredTop sz="94665"/>
  </p:normalViewPr>
  <p:slideViewPr>
    <p:cSldViewPr snapToGrid="0" snapToObjects="1">
      <p:cViewPr varScale="1">
        <p:scale>
          <a:sx n="105" d="100"/>
          <a:sy n="105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5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6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55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7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79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02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34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7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5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8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34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2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8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A1DA0-ED1F-AE48-8F8E-5D400FB1039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42D83-5DAF-4B42-877A-497422EB9FDF}"/>
              </a:ext>
            </a:extLst>
          </p:cNvPr>
          <p:cNvSpPr txBox="1"/>
          <p:nvPr/>
        </p:nvSpPr>
        <p:spPr>
          <a:xfrm>
            <a:off x="1848251" y="4051033"/>
            <a:ext cx="7112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LI4</a:t>
            </a:r>
            <a:r>
              <a:rPr lang="en-GB" sz="4000" dirty="0"/>
              <a:t> – </a:t>
            </a:r>
            <a:r>
              <a:rPr lang="pt-PT" sz="4000" dirty="0"/>
              <a:t>Objetivos</a:t>
            </a:r>
            <a:r>
              <a:rPr lang="en-GB" sz="4000" dirty="0"/>
              <a:t> </a:t>
            </a:r>
            <a:r>
              <a:rPr lang="pt-PT" sz="4000" dirty="0"/>
              <a:t>Quinzenais</a:t>
            </a:r>
            <a:r>
              <a:rPr lang="en-GB" sz="4000" dirty="0"/>
              <a:t> </a:t>
            </a:r>
          </a:p>
          <a:p>
            <a:r>
              <a:rPr lang="en-GB" sz="4000" dirty="0"/>
              <a:t>20/05</a:t>
            </a:r>
          </a:p>
        </p:txBody>
      </p:sp>
    </p:spTree>
    <p:extLst>
      <p:ext uri="{BB962C8B-B14F-4D97-AF65-F5344CB8AC3E}">
        <p14:creationId xmlns:p14="http://schemas.microsoft.com/office/powerpoint/2010/main" val="125458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AEB79-C772-424E-B003-AD1C37FBA36E}"/>
              </a:ext>
            </a:extLst>
          </p:cNvPr>
          <p:cNvSpPr txBox="1"/>
          <p:nvPr/>
        </p:nvSpPr>
        <p:spPr>
          <a:xfrm>
            <a:off x="1606816" y="752576"/>
            <a:ext cx="4793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Objetivos estabelecidos há 14 dias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B727C-9391-AD48-BAD0-4D100F96FABA}"/>
              </a:ext>
            </a:extLst>
          </p:cNvPr>
          <p:cNvSpPr txBox="1"/>
          <p:nvPr/>
        </p:nvSpPr>
        <p:spPr>
          <a:xfrm>
            <a:off x="1764030" y="2000250"/>
            <a:ext cx="8663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o dia 20 de maio planeamos acabar as rotas, implementar a API da EZ4U para enviar uma mensagem a um utilizador quando este se registar, registo de departamento, criar as páginas de login que faltam e adicionar a remoção de vagas. A divisão de tarefas ser</a:t>
            </a:r>
            <a:r>
              <a:rPr lang="pt-PT" i="1" dirty="0"/>
              <a:t>á </a:t>
            </a:r>
            <a:r>
              <a:rPr lang="pt-PT" dirty="0"/>
              <a:t>igual à das semanas anteriores: o Pedro e o Eduardo trabalharão no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Interface, e a Rita, João e Peter trabalharão no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das tarefas referidas anteriormente.</a:t>
            </a:r>
          </a:p>
          <a:p>
            <a:r>
              <a:rPr lang="pt-PT" dirty="0"/>
              <a:t>Para além disto, iremos alterar o diagrama de classes de acordo com as mudanças que o trabalho sofreu, bem como os Use Cases necessários. A Rita e o Eduardo ficarão encarregues disto.</a:t>
            </a:r>
          </a:p>
        </p:txBody>
      </p:sp>
    </p:spTree>
    <p:extLst>
      <p:ext uri="{BB962C8B-B14F-4D97-AF65-F5344CB8AC3E}">
        <p14:creationId xmlns:p14="http://schemas.microsoft.com/office/powerpoint/2010/main" val="131412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AEB79-C772-424E-B003-AD1C37FBA36E}"/>
              </a:ext>
            </a:extLst>
          </p:cNvPr>
          <p:cNvSpPr txBox="1"/>
          <p:nvPr/>
        </p:nvSpPr>
        <p:spPr>
          <a:xfrm>
            <a:off x="1606816" y="752576"/>
            <a:ext cx="479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Objetivos alcançados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B727C-9391-AD48-BAD0-4D100F96FABA}"/>
              </a:ext>
            </a:extLst>
          </p:cNvPr>
          <p:cNvSpPr txBox="1"/>
          <p:nvPr/>
        </p:nvSpPr>
        <p:spPr>
          <a:xfrm>
            <a:off x="1606816" y="1860550"/>
            <a:ext cx="8663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Conseguimos implementar as várias funcionalidades que tínhamos previsto. Para além disto, conseguimos também adaptar o diagrama de classes ao estado em que o projeto se encontra e redefinir os use cases de acordo com as mudanças sofridas ao longo do projeto. Estas mudanças consistiram em adicionar o envio de mensagem aquando da confirmação de uma visita, alterar os termos que utilizamos em alguns use cases para melhor refletir as nomenclaturas usadas de momento e eliminamos o use case relativo à eliminação de um utilizador, uma vez que decidimos não implementar esta </a:t>
            </a:r>
            <a:r>
              <a:rPr lang="pt-PT" i="1" dirty="0" err="1"/>
              <a:t>feature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34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7C1776-7406-E347-A050-011C2CAE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445" y="1879866"/>
            <a:ext cx="4796952" cy="3098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53C2F6-6846-004E-9DDA-762FC15D84D5}"/>
              </a:ext>
            </a:extLst>
          </p:cNvPr>
          <p:cNvSpPr txBox="1"/>
          <p:nvPr/>
        </p:nvSpPr>
        <p:spPr>
          <a:xfrm>
            <a:off x="7498080" y="2999232"/>
            <a:ext cx="306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&lt;- Use case “Solicitar Visita” alterado</a:t>
            </a:r>
          </a:p>
        </p:txBody>
      </p:sp>
    </p:spTree>
    <p:extLst>
      <p:ext uri="{BB962C8B-B14F-4D97-AF65-F5344CB8AC3E}">
        <p14:creationId xmlns:p14="http://schemas.microsoft.com/office/powerpoint/2010/main" val="286444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5454CCD-0321-2B46-BF85-31047CE8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88" y="914012"/>
            <a:ext cx="5688987" cy="3786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6F988-0D24-D34E-892B-0EEEA9BCE5A3}"/>
              </a:ext>
            </a:extLst>
          </p:cNvPr>
          <p:cNvSpPr txBox="1"/>
          <p:nvPr/>
        </p:nvSpPr>
        <p:spPr>
          <a:xfrm>
            <a:off x="7461504" y="2160683"/>
            <a:ext cx="306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&lt;- Diagrama de Classes atualizado</a:t>
            </a:r>
          </a:p>
        </p:txBody>
      </p:sp>
    </p:spTree>
    <p:extLst>
      <p:ext uri="{BB962C8B-B14F-4D97-AF65-F5344CB8AC3E}">
        <p14:creationId xmlns:p14="http://schemas.microsoft.com/office/powerpoint/2010/main" val="159838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AFCCC-30FD-0043-B31C-B64167F24057}"/>
              </a:ext>
            </a:extLst>
          </p:cNvPr>
          <p:cNvSpPr txBox="1"/>
          <p:nvPr/>
        </p:nvSpPr>
        <p:spPr>
          <a:xfrm>
            <a:off x="1585161" y="729715"/>
            <a:ext cx="541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Definição</a:t>
            </a:r>
            <a:r>
              <a:rPr lang="en-GB" sz="2400" dirty="0"/>
              <a:t> de </a:t>
            </a:r>
            <a:r>
              <a:rPr lang="en-GB" sz="2400" dirty="0" err="1"/>
              <a:t>objetivos</a:t>
            </a:r>
            <a:r>
              <a:rPr lang="en-GB" sz="2400" dirty="0"/>
              <a:t> para 03/06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5B4FF-DC82-FC42-AC6F-226481AB95F1}"/>
              </a:ext>
            </a:extLst>
          </p:cNvPr>
          <p:cNvSpPr txBox="1"/>
          <p:nvPr/>
        </p:nvSpPr>
        <p:spPr>
          <a:xfrm>
            <a:off x="1289017" y="1674674"/>
            <a:ext cx="8663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 Para o dia 3 de junho planeamos concluir os Use Cases que estabelecemos no início do projeto. Como tal, pretendemos implementar os Use Cases relacionados com o término da sessão de um utilizador, marcar o início e conclusão de uma visita e alterar os dados de um utilizador. Para este efeito, mantemos a divisão de tarefas que tivemos até agora, com o Pedro e o Eduardo no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a Rita, o João e o Peter no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52940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{16C5C021-22AB-0640-B495-C6D7D770644A}tf10001069</Template>
  <TotalTime>500</TotalTime>
  <Words>338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Lourenço da Conceição</dc:creator>
  <cp:lastModifiedBy>Eduardo Lourenço da Conceição</cp:lastModifiedBy>
  <cp:revision>29</cp:revision>
  <dcterms:created xsi:type="dcterms:W3CDTF">2020-03-13T14:37:44Z</dcterms:created>
  <dcterms:modified xsi:type="dcterms:W3CDTF">2020-05-19T20:39:29Z</dcterms:modified>
</cp:coreProperties>
</file>