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3" r:id="rId1"/>
  </p:sldMasterIdLst>
  <p:sldIdLst>
    <p:sldId id="256" r:id="rId2"/>
    <p:sldId id="257" r:id="rId3"/>
    <p:sldId id="268" r:id="rId4"/>
    <p:sldId id="269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33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05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16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4554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971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2793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502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344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07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51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18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1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34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22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88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59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A1DA0-ED1F-AE48-8F8E-5D400FB10391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41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342D83-5DAF-4B42-877A-497422EB9FDF}"/>
              </a:ext>
            </a:extLst>
          </p:cNvPr>
          <p:cNvSpPr txBox="1"/>
          <p:nvPr/>
        </p:nvSpPr>
        <p:spPr>
          <a:xfrm>
            <a:off x="1848251" y="4051033"/>
            <a:ext cx="71128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LI4</a:t>
            </a:r>
            <a:r>
              <a:rPr lang="en-GB" sz="4000" dirty="0"/>
              <a:t> – </a:t>
            </a:r>
            <a:r>
              <a:rPr lang="pt-PT" sz="4000" dirty="0"/>
              <a:t>Objetivos</a:t>
            </a:r>
            <a:r>
              <a:rPr lang="en-GB" sz="4000" dirty="0"/>
              <a:t> </a:t>
            </a:r>
            <a:r>
              <a:rPr lang="pt-PT" sz="4000" dirty="0"/>
              <a:t>Quinzenais</a:t>
            </a:r>
            <a:r>
              <a:rPr lang="en-GB" sz="4000" dirty="0"/>
              <a:t> </a:t>
            </a:r>
          </a:p>
          <a:p>
            <a:r>
              <a:rPr lang="en-GB" sz="4000" dirty="0"/>
              <a:t>01/04</a:t>
            </a:r>
          </a:p>
        </p:txBody>
      </p:sp>
    </p:spTree>
    <p:extLst>
      <p:ext uri="{BB962C8B-B14F-4D97-AF65-F5344CB8AC3E}">
        <p14:creationId xmlns:p14="http://schemas.microsoft.com/office/powerpoint/2010/main" val="125458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CAEB79-C772-424E-B003-AD1C37FBA36E}"/>
              </a:ext>
            </a:extLst>
          </p:cNvPr>
          <p:cNvSpPr txBox="1"/>
          <p:nvPr/>
        </p:nvSpPr>
        <p:spPr>
          <a:xfrm>
            <a:off x="1606816" y="752576"/>
            <a:ext cx="4793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Objetivos estabelecidos há 15 dias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B727C-9391-AD48-BAD0-4D100F96FABA}"/>
              </a:ext>
            </a:extLst>
          </p:cNvPr>
          <p:cNvSpPr txBox="1"/>
          <p:nvPr/>
        </p:nvSpPr>
        <p:spPr>
          <a:xfrm>
            <a:off x="1764030" y="2000250"/>
            <a:ext cx="86639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Para as próximas duas semanas, temos delineado o desenvolvimento do </a:t>
            </a:r>
            <a:r>
              <a:rPr lang="pt-PT" i="1" dirty="0" err="1"/>
              <a:t>Back</a:t>
            </a:r>
            <a:r>
              <a:rPr lang="pt-PT" i="1" dirty="0"/>
              <a:t> </a:t>
            </a:r>
            <a:r>
              <a:rPr lang="pt-PT" i="1" dirty="0" err="1"/>
              <a:t>End</a:t>
            </a:r>
            <a:r>
              <a:rPr lang="pt-PT" i="1" dirty="0"/>
              <a:t> </a:t>
            </a:r>
            <a:r>
              <a:rPr lang="pt-PT" dirty="0"/>
              <a:t>e da Camada de Dados. Como tal, o Peter e o Eduardo ficarão encarregues de trabalhar na Camada de Dados, e o João, o Pedro e a Rita trabalharão no </a:t>
            </a:r>
            <a:r>
              <a:rPr lang="pt-PT" i="1" dirty="0" err="1"/>
              <a:t>Back</a:t>
            </a:r>
            <a:r>
              <a:rPr lang="pt-PT" i="1" dirty="0"/>
              <a:t> </a:t>
            </a:r>
            <a:r>
              <a:rPr lang="pt-PT" i="1" dirty="0" err="1"/>
              <a:t>End</a:t>
            </a:r>
            <a:r>
              <a:rPr lang="pt-PT" dirty="0"/>
              <a:t>. Como tal, esperaremos daqui a duas semanas apresentar alguma da algoritmia relacionada com o </a:t>
            </a:r>
            <a:r>
              <a:rPr lang="pt-PT" i="1" dirty="0" err="1"/>
              <a:t>Back</a:t>
            </a:r>
            <a:r>
              <a:rPr lang="pt-PT" i="1" dirty="0"/>
              <a:t> </a:t>
            </a:r>
            <a:r>
              <a:rPr lang="pt-PT" i="1" dirty="0" err="1"/>
              <a:t>End</a:t>
            </a:r>
            <a:r>
              <a:rPr lang="pt-PT" dirty="0"/>
              <a:t>, bem como a ligação perfeitamente funcional à base de dados em SQL.</a:t>
            </a:r>
          </a:p>
        </p:txBody>
      </p:sp>
    </p:spTree>
    <p:extLst>
      <p:ext uri="{BB962C8B-B14F-4D97-AF65-F5344CB8AC3E}">
        <p14:creationId xmlns:p14="http://schemas.microsoft.com/office/powerpoint/2010/main" val="131412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CAEB79-C772-424E-B003-AD1C37FBA36E}"/>
              </a:ext>
            </a:extLst>
          </p:cNvPr>
          <p:cNvSpPr txBox="1"/>
          <p:nvPr/>
        </p:nvSpPr>
        <p:spPr>
          <a:xfrm>
            <a:off x="1606816" y="752576"/>
            <a:ext cx="4793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Objetivos alcançados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B727C-9391-AD48-BAD0-4D100F96FABA}"/>
              </a:ext>
            </a:extLst>
          </p:cNvPr>
          <p:cNvSpPr txBox="1"/>
          <p:nvPr/>
        </p:nvSpPr>
        <p:spPr>
          <a:xfrm>
            <a:off x="1764030" y="2000250"/>
            <a:ext cx="86639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/>
              <a:t>Conseguimos estabelecer ligação entre o </a:t>
            </a:r>
            <a:r>
              <a:rPr lang="pt-PT" dirty="0" err="1"/>
              <a:t>BackEnd</a:t>
            </a:r>
            <a:r>
              <a:rPr lang="pt-PT" dirty="0"/>
              <a:t> e a camada de dados. Criamos todos os </a:t>
            </a:r>
            <a:r>
              <a:rPr lang="pt-PT" dirty="0" err="1"/>
              <a:t>DAOs</a:t>
            </a:r>
            <a:r>
              <a:rPr lang="pt-PT" dirty="0"/>
              <a:t> necessários para o projeto (</a:t>
            </a:r>
            <a:r>
              <a:rPr lang="pt-PT" i="1" dirty="0" err="1"/>
              <a:t>VisitasDAO</a:t>
            </a:r>
            <a:r>
              <a:rPr lang="pt-PT" i="1" dirty="0"/>
              <a:t>, </a:t>
            </a:r>
            <a:r>
              <a:rPr lang="pt-PT" i="1" dirty="0" err="1"/>
              <a:t>PedidoVisitaDAO</a:t>
            </a:r>
            <a:r>
              <a:rPr lang="pt-PT" i="1" dirty="0"/>
              <a:t>, </a:t>
            </a:r>
            <a:r>
              <a:rPr lang="pt-PT" i="1" dirty="0" err="1"/>
              <a:t>DepartamentoDAO</a:t>
            </a:r>
            <a:r>
              <a:rPr lang="pt-PT" i="1" dirty="0"/>
              <a:t>, </a:t>
            </a:r>
            <a:r>
              <a:rPr lang="pt-PT" i="1" dirty="0" err="1"/>
              <a:t>InstituicaoDAO</a:t>
            </a:r>
            <a:r>
              <a:rPr lang="pt-PT" i="1" dirty="0"/>
              <a:t>, </a:t>
            </a:r>
            <a:r>
              <a:rPr lang="pt-PT" i="1" dirty="0" err="1"/>
              <a:t>VisitanteDAO</a:t>
            </a:r>
            <a:r>
              <a:rPr lang="pt-PT" i="1" dirty="0"/>
              <a:t>, </a:t>
            </a:r>
            <a:r>
              <a:rPr lang="pt-PT" i="1" dirty="0" err="1"/>
              <a:t>ColaboradorDAO</a:t>
            </a:r>
            <a:r>
              <a:rPr lang="pt-PT" i="1" dirty="0"/>
              <a:t> </a:t>
            </a:r>
            <a:r>
              <a:rPr lang="pt-PT" dirty="0"/>
              <a:t>e </a:t>
            </a:r>
            <a:r>
              <a:rPr lang="pt-PT" i="1" dirty="0" err="1"/>
              <a:t>AdministradorDAO</a:t>
            </a:r>
            <a:r>
              <a:rPr lang="pt-PT" i="1" dirty="0"/>
              <a:t>). </a:t>
            </a:r>
            <a:r>
              <a:rPr lang="pt-PT" dirty="0"/>
              <a:t>Estas classes </a:t>
            </a:r>
            <a:r>
              <a:rPr lang="pt-PT" dirty="0" err="1"/>
              <a:t>encotram-se</a:t>
            </a:r>
            <a:r>
              <a:rPr lang="pt-PT" dirty="0"/>
              <a:t> no repositório do </a:t>
            </a:r>
            <a:r>
              <a:rPr lang="pt-PT" i="1" dirty="0" err="1"/>
              <a:t>Git</a:t>
            </a:r>
            <a:r>
              <a:rPr lang="pt-PT" i="1" dirty="0"/>
              <a:t> </a:t>
            </a:r>
            <a:r>
              <a:rPr lang="pt-PT" dirty="0"/>
              <a:t>em </a:t>
            </a:r>
            <a:r>
              <a:rPr lang="pt-PT" dirty="0" err="1"/>
              <a:t>Codigo</a:t>
            </a:r>
            <a:r>
              <a:rPr lang="pt-PT" dirty="0"/>
              <a:t>/</a:t>
            </a:r>
            <a:r>
              <a:rPr lang="pt-PT" dirty="0" err="1"/>
              <a:t>BackEnd</a:t>
            </a:r>
            <a:r>
              <a:rPr lang="pt-PT" dirty="0"/>
              <a:t>/LI4.</a:t>
            </a:r>
          </a:p>
          <a:p>
            <a:pPr marL="285750" indent="-285750">
              <a:buFontTx/>
              <a:buChar char="-"/>
            </a:pPr>
            <a:r>
              <a:rPr lang="pt-PT" dirty="0"/>
              <a:t>Mais ainda, conseguimos estabelecer a passagem de informação entre o </a:t>
            </a:r>
            <a:r>
              <a:rPr lang="pt-PT" i="1" dirty="0" err="1"/>
              <a:t>Back</a:t>
            </a:r>
            <a:r>
              <a:rPr lang="pt-PT" i="1" dirty="0"/>
              <a:t> </a:t>
            </a:r>
            <a:r>
              <a:rPr lang="pt-PT" i="1" dirty="0" err="1"/>
              <a:t>End</a:t>
            </a:r>
            <a:r>
              <a:rPr lang="pt-PT" i="1" dirty="0"/>
              <a:t> </a:t>
            </a:r>
            <a:r>
              <a:rPr lang="pt-PT" dirty="0"/>
              <a:t>e o </a:t>
            </a:r>
            <a:r>
              <a:rPr lang="pt-PT" i="1" dirty="0" err="1"/>
              <a:t>Front</a:t>
            </a:r>
            <a:r>
              <a:rPr lang="pt-PT" i="1" dirty="0"/>
              <a:t> </a:t>
            </a:r>
            <a:r>
              <a:rPr lang="pt-PT" i="1" dirty="0" err="1"/>
              <a:t>End</a:t>
            </a:r>
            <a:r>
              <a:rPr lang="pt-PT" dirty="0"/>
              <a:t>, sendo que o ecrã de login e registo estão parcialmente funcionais. 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141934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E9F9996-E4BF-BD46-B2F9-75D54E7C8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142504"/>
            <a:ext cx="5842660" cy="32864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09AA8F-10B0-A144-A84D-EDAC4E8B2260}"/>
              </a:ext>
            </a:extLst>
          </p:cNvPr>
          <p:cNvSpPr txBox="1"/>
          <p:nvPr/>
        </p:nvSpPr>
        <p:spPr>
          <a:xfrm>
            <a:off x="7281059" y="1601086"/>
            <a:ext cx="290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&lt;-</a:t>
            </a:r>
            <a:r>
              <a:rPr lang="pt-PT" b="1" dirty="0"/>
              <a:t> Formulário de Login</a:t>
            </a:r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974AE-2047-4441-9B1C-17524D8EC092}"/>
              </a:ext>
            </a:extLst>
          </p:cNvPr>
          <p:cNvSpPr txBox="1"/>
          <p:nvPr/>
        </p:nvSpPr>
        <p:spPr>
          <a:xfrm>
            <a:off x="1687483" y="4799403"/>
            <a:ext cx="290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Formulário de Registo </a:t>
            </a:r>
            <a:r>
              <a:rPr lang="pt-PT" dirty="0"/>
              <a:t>-&gt;</a:t>
            </a:r>
          </a:p>
        </p:txBody>
      </p:sp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E5D87AE-C478-D045-BF11-4FA223DC5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067" y="3679268"/>
            <a:ext cx="5273708" cy="296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4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8AFCCC-30FD-0043-B31C-B64167F24057}"/>
              </a:ext>
            </a:extLst>
          </p:cNvPr>
          <p:cNvSpPr txBox="1"/>
          <p:nvPr/>
        </p:nvSpPr>
        <p:spPr>
          <a:xfrm>
            <a:off x="1585161" y="729715"/>
            <a:ext cx="5414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Definição</a:t>
            </a:r>
            <a:r>
              <a:rPr lang="en-GB" sz="2400" dirty="0"/>
              <a:t> de </a:t>
            </a:r>
            <a:r>
              <a:rPr lang="en-GB" sz="2400" dirty="0" err="1"/>
              <a:t>objetivos</a:t>
            </a:r>
            <a:r>
              <a:rPr lang="en-GB" sz="2400" dirty="0"/>
              <a:t> para 22/04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5B4FF-DC82-FC42-AC6F-226481AB95F1}"/>
              </a:ext>
            </a:extLst>
          </p:cNvPr>
          <p:cNvSpPr txBox="1"/>
          <p:nvPr/>
        </p:nvSpPr>
        <p:spPr>
          <a:xfrm>
            <a:off x="1289017" y="1674674"/>
            <a:ext cx="8663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Para o dia 22 </a:t>
            </a:r>
            <a:r>
              <a:rPr lang="pt-PT"/>
              <a:t>de abril </a:t>
            </a:r>
            <a:r>
              <a:rPr lang="pt-PT" dirty="0"/>
              <a:t>fica estabelecido que o registo de utilizador (visitante, colaborador e administrador), marcação de visita e historial de visitas, sendo que o Pedro e o Eduardo trabalharão no </a:t>
            </a:r>
            <a:r>
              <a:rPr lang="pt-PT" i="1" dirty="0" err="1"/>
              <a:t>Front</a:t>
            </a:r>
            <a:r>
              <a:rPr lang="pt-PT" i="1" dirty="0"/>
              <a:t> </a:t>
            </a:r>
            <a:r>
              <a:rPr lang="pt-PT" i="1" dirty="0" err="1"/>
              <a:t>End</a:t>
            </a:r>
            <a:r>
              <a:rPr lang="pt-PT" i="1" dirty="0"/>
              <a:t> </a:t>
            </a:r>
            <a:r>
              <a:rPr lang="pt-PT" dirty="0"/>
              <a:t>e Interface, e a Rita, João e Peter trabalharão no </a:t>
            </a:r>
            <a:r>
              <a:rPr lang="pt-PT" i="1" dirty="0" err="1"/>
              <a:t>Back</a:t>
            </a:r>
            <a:r>
              <a:rPr lang="pt-PT" i="1" dirty="0"/>
              <a:t> </a:t>
            </a:r>
            <a:r>
              <a:rPr lang="pt-PT" i="1" dirty="0" err="1"/>
              <a:t>End</a:t>
            </a:r>
            <a:r>
              <a:rPr lang="pt-PT" i="1" dirty="0"/>
              <a:t> </a:t>
            </a:r>
            <a:r>
              <a:rPr lang="pt-PT" dirty="0"/>
              <a:t>das tarefas referidas anteriormente.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10452940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{16C5C021-22AB-0640-B495-C6D7D770644A}tf10001069</Template>
  <TotalTime>117</TotalTime>
  <Words>243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Lourenço da Conceição</dc:creator>
  <cp:lastModifiedBy>Eduardo Lourenço da Conceição</cp:lastModifiedBy>
  <cp:revision>15</cp:revision>
  <dcterms:created xsi:type="dcterms:W3CDTF">2020-03-13T14:37:44Z</dcterms:created>
  <dcterms:modified xsi:type="dcterms:W3CDTF">2020-04-21T20:46:01Z</dcterms:modified>
</cp:coreProperties>
</file>