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33" r:id="rId1"/>
  </p:sldMasterIdLst>
  <p:sldIdLst>
    <p:sldId id="256" r:id="rId2"/>
    <p:sldId id="257" r:id="rId3"/>
    <p:sldId id="268" r:id="rId4"/>
    <p:sldId id="269" r:id="rId5"/>
    <p:sldId id="270" r:id="rId6"/>
    <p:sldId id="27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833"/>
    <p:restoredTop sz="94632"/>
  </p:normalViewPr>
  <p:slideViewPr>
    <p:cSldViewPr snapToGrid="0" snapToObjects="1">
      <p:cViewPr varScale="1">
        <p:scale>
          <a:sx n="106" d="100"/>
          <a:sy n="106" d="100"/>
        </p:scale>
        <p:origin x="3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A1DA0-ED1F-AE48-8F8E-5D400FB10391}" type="datetimeFigureOut">
              <a:rPr lang="en-GB" smtClean="0"/>
              <a:t>21/04/2020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A3BD10D5-233E-7949-A9A3-9D91CBA6EC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9050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A1DA0-ED1F-AE48-8F8E-5D400FB10391}" type="datetimeFigureOut">
              <a:rPr lang="en-GB" smtClean="0"/>
              <a:t>21/04/2020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3BD10D5-233E-7949-A9A3-9D91CBA6EC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2165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A1DA0-ED1F-AE48-8F8E-5D400FB10391}" type="datetimeFigureOut">
              <a:rPr lang="en-GB" smtClean="0"/>
              <a:t>21/04/2020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3BD10D5-233E-7949-A9A3-9D91CBA6EC94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545540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A1DA0-ED1F-AE48-8F8E-5D400FB10391}" type="datetimeFigureOut">
              <a:rPr lang="en-GB" smtClean="0"/>
              <a:t>21/04/2020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3BD10D5-233E-7949-A9A3-9D91CBA6EC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69717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A1DA0-ED1F-AE48-8F8E-5D400FB10391}" type="datetimeFigureOut">
              <a:rPr lang="en-GB" smtClean="0"/>
              <a:t>21/04/2020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3BD10D5-233E-7949-A9A3-9D91CBA6EC94}" type="slidenum">
              <a:rPr lang="en-GB" smtClean="0"/>
              <a:t>‹#›</a:t>
            </a:fld>
            <a:endParaRPr lang="en-GB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127937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A1DA0-ED1F-AE48-8F8E-5D400FB10391}" type="datetimeFigureOut">
              <a:rPr lang="en-GB" smtClean="0"/>
              <a:t>21/04/2020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3BD10D5-233E-7949-A9A3-9D91CBA6EC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05028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A1DA0-ED1F-AE48-8F8E-5D400FB10391}" type="datetimeFigureOut">
              <a:rPr lang="en-GB" smtClean="0"/>
              <a:t>21/04/2020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D10D5-233E-7949-A9A3-9D91CBA6EC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83443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A1DA0-ED1F-AE48-8F8E-5D400FB10391}" type="datetimeFigureOut">
              <a:rPr lang="en-GB" smtClean="0"/>
              <a:t>21/04/2020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D10D5-233E-7949-A9A3-9D91CBA6EC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9070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A1DA0-ED1F-AE48-8F8E-5D400FB10391}" type="datetimeFigureOut">
              <a:rPr lang="en-GB" smtClean="0"/>
              <a:t>21/04/2020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D10D5-233E-7949-A9A3-9D91CBA6EC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5518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A1DA0-ED1F-AE48-8F8E-5D400FB10391}" type="datetimeFigureOut">
              <a:rPr lang="en-GB" smtClean="0"/>
              <a:t>21/04/2020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3BD10D5-233E-7949-A9A3-9D91CBA6EC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5180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A1DA0-ED1F-AE48-8F8E-5D400FB10391}" type="datetimeFigureOut">
              <a:rPr lang="en-GB" smtClean="0"/>
              <a:t>21/04/2020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3BD10D5-233E-7949-A9A3-9D91CBA6EC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319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A1DA0-ED1F-AE48-8F8E-5D400FB10391}" type="datetimeFigureOut">
              <a:rPr lang="en-GB" smtClean="0"/>
              <a:t>21/04/2020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3BD10D5-233E-7949-A9A3-9D91CBA6EC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6502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A1DA0-ED1F-AE48-8F8E-5D400FB10391}" type="datetimeFigureOut">
              <a:rPr lang="en-GB" smtClean="0"/>
              <a:t>21/04/2020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D10D5-233E-7949-A9A3-9D91CBA6EC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0343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A1DA0-ED1F-AE48-8F8E-5D400FB10391}" type="datetimeFigureOut">
              <a:rPr lang="en-GB" smtClean="0"/>
              <a:t>21/04/2020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D10D5-233E-7949-A9A3-9D91CBA6EC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1225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A1DA0-ED1F-AE48-8F8E-5D400FB10391}" type="datetimeFigureOut">
              <a:rPr lang="en-GB" smtClean="0"/>
              <a:t>21/04/2020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D10D5-233E-7949-A9A3-9D91CBA6EC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7888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A1DA0-ED1F-AE48-8F8E-5D400FB10391}" type="datetimeFigureOut">
              <a:rPr lang="en-GB" smtClean="0"/>
              <a:t>21/04/2020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3BD10D5-233E-7949-A9A3-9D91CBA6EC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9591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4A1DA0-ED1F-AE48-8F8E-5D400FB10391}" type="datetimeFigureOut">
              <a:rPr lang="en-GB" smtClean="0"/>
              <a:t>21/04/2020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A3BD10D5-233E-7949-A9A3-9D91CBA6EC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9412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  <p:sldLayoutId id="2147483845" r:id="rId12"/>
    <p:sldLayoutId id="2147483846" r:id="rId13"/>
    <p:sldLayoutId id="2147483847" r:id="rId14"/>
    <p:sldLayoutId id="2147483848" r:id="rId15"/>
    <p:sldLayoutId id="214748384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0342D83-5DAF-4B42-877A-497422EB9FDF}"/>
              </a:ext>
            </a:extLst>
          </p:cNvPr>
          <p:cNvSpPr txBox="1"/>
          <p:nvPr/>
        </p:nvSpPr>
        <p:spPr>
          <a:xfrm>
            <a:off x="1848251" y="4051033"/>
            <a:ext cx="711286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/>
              <a:t>LI4</a:t>
            </a:r>
            <a:r>
              <a:rPr lang="en-GB" sz="4000" dirty="0"/>
              <a:t> – </a:t>
            </a:r>
            <a:r>
              <a:rPr lang="pt-PT" sz="4000" dirty="0"/>
              <a:t>Objetivos</a:t>
            </a:r>
            <a:r>
              <a:rPr lang="en-GB" sz="4000" dirty="0"/>
              <a:t> </a:t>
            </a:r>
            <a:r>
              <a:rPr lang="pt-PT" sz="4000" dirty="0"/>
              <a:t>Quinzenais</a:t>
            </a:r>
            <a:r>
              <a:rPr lang="en-GB" sz="4000" dirty="0"/>
              <a:t> </a:t>
            </a:r>
          </a:p>
          <a:p>
            <a:r>
              <a:rPr lang="en-GB" sz="4000" dirty="0"/>
              <a:t>22/04</a:t>
            </a:r>
          </a:p>
        </p:txBody>
      </p:sp>
    </p:spTree>
    <p:extLst>
      <p:ext uri="{BB962C8B-B14F-4D97-AF65-F5344CB8AC3E}">
        <p14:creationId xmlns:p14="http://schemas.microsoft.com/office/powerpoint/2010/main" val="1254584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3CAEB79-C772-424E-B003-AD1C37FBA36E}"/>
              </a:ext>
            </a:extLst>
          </p:cNvPr>
          <p:cNvSpPr txBox="1"/>
          <p:nvPr/>
        </p:nvSpPr>
        <p:spPr>
          <a:xfrm>
            <a:off x="1606816" y="752576"/>
            <a:ext cx="47939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/>
              <a:t>Objetivos estabelecidos há 21 dias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9B727C-9391-AD48-BAD0-4D100F96FABA}"/>
              </a:ext>
            </a:extLst>
          </p:cNvPr>
          <p:cNvSpPr txBox="1"/>
          <p:nvPr/>
        </p:nvSpPr>
        <p:spPr>
          <a:xfrm>
            <a:off x="1764030" y="2000250"/>
            <a:ext cx="86639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Para o dia 22 de abril fica estabelecido que o registo de utilizador (visitante, colaborador e administrador), marcação de visita e historial de visitas, sendo que o Pedro e o Eduardo trabalharão no </a:t>
            </a:r>
            <a:r>
              <a:rPr lang="pt-PT" i="1" dirty="0" err="1"/>
              <a:t>Front</a:t>
            </a:r>
            <a:r>
              <a:rPr lang="pt-PT" i="1" dirty="0"/>
              <a:t> </a:t>
            </a:r>
            <a:r>
              <a:rPr lang="pt-PT" i="1" dirty="0" err="1"/>
              <a:t>End</a:t>
            </a:r>
            <a:r>
              <a:rPr lang="pt-PT" i="1" dirty="0"/>
              <a:t> </a:t>
            </a:r>
            <a:r>
              <a:rPr lang="pt-PT" dirty="0"/>
              <a:t>e Interface, e a Rita, João e Peter trabalharão no </a:t>
            </a:r>
            <a:r>
              <a:rPr lang="pt-PT" i="1" dirty="0" err="1"/>
              <a:t>Back</a:t>
            </a:r>
            <a:r>
              <a:rPr lang="pt-PT" i="1" dirty="0"/>
              <a:t> </a:t>
            </a:r>
            <a:r>
              <a:rPr lang="pt-PT" i="1" dirty="0" err="1"/>
              <a:t>End</a:t>
            </a:r>
            <a:r>
              <a:rPr lang="pt-PT" i="1" dirty="0"/>
              <a:t> </a:t>
            </a:r>
            <a:r>
              <a:rPr lang="pt-PT" dirty="0"/>
              <a:t>das tarefas referidas anteriormente.</a:t>
            </a:r>
            <a:endParaRPr lang="pt-PT" i="1" dirty="0"/>
          </a:p>
        </p:txBody>
      </p:sp>
    </p:spTree>
    <p:extLst>
      <p:ext uri="{BB962C8B-B14F-4D97-AF65-F5344CB8AC3E}">
        <p14:creationId xmlns:p14="http://schemas.microsoft.com/office/powerpoint/2010/main" val="1314124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3CAEB79-C772-424E-B003-AD1C37FBA36E}"/>
              </a:ext>
            </a:extLst>
          </p:cNvPr>
          <p:cNvSpPr txBox="1"/>
          <p:nvPr/>
        </p:nvSpPr>
        <p:spPr>
          <a:xfrm>
            <a:off x="1606816" y="752576"/>
            <a:ext cx="4793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/>
              <a:t>Objetivos alcançados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9B727C-9391-AD48-BAD0-4D100F96FABA}"/>
              </a:ext>
            </a:extLst>
          </p:cNvPr>
          <p:cNvSpPr txBox="1"/>
          <p:nvPr/>
        </p:nvSpPr>
        <p:spPr>
          <a:xfrm>
            <a:off x="1764030" y="2000250"/>
            <a:ext cx="86639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PT" dirty="0"/>
              <a:t>Conseguimos fazer o registo funcional de todos os tipos de utilizadores do site (administradores, colaboradores e visitantes), juntamente com registo de visita, e criamos o interface para a visualização do histórico de visitas.</a:t>
            </a:r>
          </a:p>
        </p:txBody>
      </p:sp>
    </p:spTree>
    <p:extLst>
      <p:ext uri="{BB962C8B-B14F-4D97-AF65-F5344CB8AC3E}">
        <p14:creationId xmlns:p14="http://schemas.microsoft.com/office/powerpoint/2010/main" val="1419349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209AA8F-10B0-A144-A84D-EDAC4E8B2260}"/>
              </a:ext>
            </a:extLst>
          </p:cNvPr>
          <p:cNvSpPr txBox="1"/>
          <p:nvPr/>
        </p:nvSpPr>
        <p:spPr>
          <a:xfrm>
            <a:off x="7305122" y="1601086"/>
            <a:ext cx="29032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&lt;-</a:t>
            </a:r>
            <a:r>
              <a:rPr lang="pt-PT" b="1" dirty="0"/>
              <a:t> Formulário de Registo de Administrador</a:t>
            </a:r>
            <a:endParaRPr lang="pt-PT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D974AE-2047-4441-9B1C-17524D8EC092}"/>
              </a:ext>
            </a:extLst>
          </p:cNvPr>
          <p:cNvSpPr txBox="1"/>
          <p:nvPr/>
        </p:nvSpPr>
        <p:spPr>
          <a:xfrm>
            <a:off x="1687483" y="4799403"/>
            <a:ext cx="29032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/>
              <a:t>Formulário de Registo de Utilizador </a:t>
            </a:r>
            <a:r>
              <a:rPr lang="pt-PT" dirty="0"/>
              <a:t>-&gt;</a:t>
            </a:r>
          </a:p>
        </p:txBody>
      </p:sp>
      <p:pic>
        <p:nvPicPr>
          <p:cNvPr id="4" name="Picture 3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E35BB4E5-E8F5-0C43-AA50-AA49C9A13A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795" y="674545"/>
            <a:ext cx="5056477" cy="2738925"/>
          </a:xfrm>
          <a:prstGeom prst="rect">
            <a:avLst/>
          </a:prstGeom>
        </p:spPr>
      </p:pic>
      <p:pic>
        <p:nvPicPr>
          <p:cNvPr id="8" name="Picture 7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63C6D710-34F5-1E4D-96C7-A6E5C82A2D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795645"/>
            <a:ext cx="4886878" cy="2653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441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209AA8F-10B0-A144-A84D-EDAC4E8B2260}"/>
              </a:ext>
            </a:extLst>
          </p:cNvPr>
          <p:cNvSpPr txBox="1"/>
          <p:nvPr/>
        </p:nvSpPr>
        <p:spPr>
          <a:xfrm>
            <a:off x="7305122" y="1601086"/>
            <a:ext cx="29032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&lt;-</a:t>
            </a:r>
            <a:r>
              <a:rPr lang="pt-PT" b="1" dirty="0"/>
              <a:t> Formulário de Registo de Colaborador</a:t>
            </a:r>
            <a:endParaRPr lang="pt-PT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D974AE-2047-4441-9B1C-17524D8EC092}"/>
              </a:ext>
            </a:extLst>
          </p:cNvPr>
          <p:cNvSpPr txBox="1"/>
          <p:nvPr/>
        </p:nvSpPr>
        <p:spPr>
          <a:xfrm>
            <a:off x="1687483" y="4799403"/>
            <a:ext cx="29032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/>
              <a:t>Formulário de Registo de Visita </a:t>
            </a:r>
            <a:r>
              <a:rPr lang="pt-PT" dirty="0"/>
              <a:t>-&gt;</a:t>
            </a:r>
          </a:p>
        </p:txBody>
      </p:sp>
      <p:pic>
        <p:nvPicPr>
          <p:cNvPr id="8" name="Picture 7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63C6D710-34F5-1E4D-96C7-A6E5C82A2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795645"/>
            <a:ext cx="4886878" cy="2653846"/>
          </a:xfrm>
          <a:prstGeom prst="rect">
            <a:avLst/>
          </a:prstGeom>
        </p:spPr>
      </p:pic>
      <p:pic>
        <p:nvPicPr>
          <p:cNvPr id="3" name="Picture 2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790CDDC8-5E21-6E44-9D05-6746D0F1DE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054" y="57117"/>
            <a:ext cx="6096000" cy="3156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388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209AA8F-10B0-A144-A84D-EDAC4E8B2260}"/>
              </a:ext>
            </a:extLst>
          </p:cNvPr>
          <p:cNvSpPr txBox="1"/>
          <p:nvPr/>
        </p:nvSpPr>
        <p:spPr>
          <a:xfrm>
            <a:off x="7305122" y="1601086"/>
            <a:ext cx="2903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&lt;-</a:t>
            </a:r>
            <a:r>
              <a:rPr lang="pt-PT" b="1" dirty="0"/>
              <a:t> Histórico de Visitas</a:t>
            </a:r>
            <a:endParaRPr lang="pt-PT" dirty="0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6B09F233-E1B0-0041-9DE5-A2C1FC7FBB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356" y="836230"/>
            <a:ext cx="5464629" cy="3073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966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18AFCCC-30FD-0043-B31C-B64167F24057}"/>
              </a:ext>
            </a:extLst>
          </p:cNvPr>
          <p:cNvSpPr txBox="1"/>
          <p:nvPr/>
        </p:nvSpPr>
        <p:spPr>
          <a:xfrm>
            <a:off x="1585161" y="729715"/>
            <a:ext cx="54142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/>
              <a:t>Definição</a:t>
            </a:r>
            <a:r>
              <a:rPr lang="en-GB" sz="2400" dirty="0"/>
              <a:t> de </a:t>
            </a:r>
            <a:r>
              <a:rPr lang="en-GB" sz="2400" dirty="0" err="1"/>
              <a:t>objetivos</a:t>
            </a:r>
            <a:r>
              <a:rPr lang="en-GB" sz="2400" dirty="0"/>
              <a:t> para 22/04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15B4FF-DC82-FC42-AC6F-226481AB95F1}"/>
              </a:ext>
            </a:extLst>
          </p:cNvPr>
          <p:cNvSpPr txBox="1"/>
          <p:nvPr/>
        </p:nvSpPr>
        <p:spPr>
          <a:xfrm>
            <a:off x="1289017" y="1674674"/>
            <a:ext cx="86639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Para o dia 22 de março fica estabelecido que serão concretizados o instituição, confirmação de pedido de visita por parte de um colaborador, e historial de pedidos de visita, sendo que o Pedro e o Eduardo trabalharão no </a:t>
            </a:r>
            <a:r>
              <a:rPr lang="pt-PT" i="1" dirty="0" err="1"/>
              <a:t>Front</a:t>
            </a:r>
            <a:r>
              <a:rPr lang="pt-PT" i="1" dirty="0"/>
              <a:t> </a:t>
            </a:r>
            <a:r>
              <a:rPr lang="pt-PT" i="1" dirty="0" err="1"/>
              <a:t>End</a:t>
            </a:r>
            <a:r>
              <a:rPr lang="pt-PT" i="1" dirty="0"/>
              <a:t> </a:t>
            </a:r>
            <a:r>
              <a:rPr lang="pt-PT" dirty="0"/>
              <a:t>e Interface, e a Rita, João e Peter trabalharão no </a:t>
            </a:r>
            <a:r>
              <a:rPr lang="pt-PT" i="1" dirty="0" err="1"/>
              <a:t>Back</a:t>
            </a:r>
            <a:r>
              <a:rPr lang="pt-PT" i="1" dirty="0"/>
              <a:t> </a:t>
            </a:r>
            <a:r>
              <a:rPr lang="pt-PT" i="1" dirty="0" err="1"/>
              <a:t>End</a:t>
            </a:r>
            <a:r>
              <a:rPr lang="pt-PT" i="1" dirty="0"/>
              <a:t> </a:t>
            </a:r>
            <a:r>
              <a:rPr lang="pt-PT" dirty="0"/>
              <a:t>das tarefas referidas anteriormente.</a:t>
            </a:r>
            <a:endParaRPr lang="pt-PT" i="1" dirty="0"/>
          </a:p>
        </p:txBody>
      </p:sp>
    </p:spTree>
    <p:extLst>
      <p:ext uri="{BB962C8B-B14F-4D97-AF65-F5344CB8AC3E}">
        <p14:creationId xmlns:p14="http://schemas.microsoft.com/office/powerpoint/2010/main" val="104529406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{16C5C021-22AB-0640-B495-C6D7D770644A}tf10001069</Template>
  <TotalTime>141</TotalTime>
  <Words>203</Words>
  <Application>Microsoft Macintosh PowerPoint</Application>
  <PresentationFormat>Widescreen</PresentationFormat>
  <Paragraphs>13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Wisp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Eduardo Lourenço da Conceição</dc:creator>
  <cp:lastModifiedBy>Eduardo Lourenço da Conceição</cp:lastModifiedBy>
  <cp:revision>18</cp:revision>
  <dcterms:created xsi:type="dcterms:W3CDTF">2020-03-13T14:37:44Z</dcterms:created>
  <dcterms:modified xsi:type="dcterms:W3CDTF">2020-04-21T21:10:52Z</dcterms:modified>
</cp:coreProperties>
</file>