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77e04cf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77e04c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77e04cf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77e04cf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77e04cf9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77e04cf9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77e04cf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77e04cf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77e04cf9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77e04cf9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77e04cf9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77e04cf9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03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Mat-In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4800" y="-2853382"/>
            <a:ext cx="8973675" cy="126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O que é </a:t>
            </a: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Mat-in</a:t>
            </a:r>
            <a:r>
              <a:rPr lang="pt-BR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Nossa empresa tem como principal objetivo aproximar e facilitar o meio de comunicação entre o dono de matérias-primas vegetais e animais com um comerciante.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008" y="1975175"/>
            <a:ext cx="36366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atuais do nosso site (</a:t>
            </a:r>
            <a:r>
              <a:rPr lang="pt-BR"/>
              <a:t>1/2</a:t>
            </a:r>
            <a:r>
              <a:rPr lang="pt-BR"/>
              <a:t>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Atualmente temos apenas 4 ferramentas, sendo elas: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feed onde mostrará os novos produtos postados recentemente de acordo com o costume do usuário, junto com um sistema de avaliações, tanto do </a:t>
            </a:r>
            <a:r>
              <a:rPr lang="pt-BR"/>
              <a:t>vendedor</a:t>
            </a:r>
            <a:r>
              <a:rPr lang="pt-BR"/>
              <a:t> quanto do comprador.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Uma </a:t>
            </a:r>
            <a:r>
              <a:rPr lang="pt-BR"/>
              <a:t>página</a:t>
            </a:r>
            <a:r>
              <a:rPr lang="pt-BR"/>
              <a:t> de perfil totalmente personalizada de cada usuário, </a:t>
            </a:r>
            <a:r>
              <a:rPr lang="pt-BR"/>
              <a:t>onde aparecerá</a:t>
            </a:r>
            <a:r>
              <a:rPr lang="pt-BR"/>
              <a:t> todos os produtos que a pessoa está vendendo ou com interesse de </a:t>
            </a:r>
            <a:r>
              <a:rPr lang="pt-BR"/>
              <a:t>comprar,</a:t>
            </a:r>
            <a:r>
              <a:rPr lang="pt-BR"/>
              <a:t> e também um portal de comentários onde aparecerá atualizações/marketing de cada empresa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008" y="1975175"/>
            <a:ext cx="36366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atuais do nosso site (2/2)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Calculadora de frente e delivery do produto já incluídos no 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Disponibilização de um chat comercial, onde fará com que o vendedor e comprador tenham uma interação maior.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008" y="1975175"/>
            <a:ext cx="36366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nossa meta?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406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Fazer com que as pessoas consigam produtos </a:t>
            </a:r>
            <a:r>
              <a:rPr lang="pt-BR"/>
              <a:t>agrônomos</a:t>
            </a:r>
            <a:r>
              <a:rPr lang="pt-BR"/>
              <a:t> de qualidade e com praticidade, pois nosso site facilita a interação entre usuários e </a:t>
            </a:r>
            <a:r>
              <a:rPr lang="pt-BR"/>
              <a:t>influenciar</a:t>
            </a:r>
            <a:r>
              <a:rPr lang="pt-BR"/>
              <a:t> a entrada de novos comerciantes no ramo da agronomia, podendo abrir oportunidades para as pessoas que antes não possuíam amparo suficiente para como começar.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008" y="1975175"/>
            <a:ext cx="36366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faremos dinheiro?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o momento temos maneiras de lucrar com o nosso empreendimento: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ADsense: </a:t>
            </a:r>
            <a:r>
              <a:rPr lang="pt-BR"/>
              <a:t>Anúncios</a:t>
            </a:r>
            <a:r>
              <a:rPr lang="pt-BR"/>
              <a:t> dentro do nosso site (opção descartável, já que muitas pessoas utilizam adblock e alguns anúncios poluem o site, podendo afastar clientes)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Conta Premium</a:t>
            </a:r>
            <a:r>
              <a:rPr lang="pt-BR"/>
              <a:t>: Permite a criação de contas com a possibilidade da aba de comentários e marketing no perfil, além de não ter limite nas compras, e com possibilidade da criação da aba de oferta e demanda, e obviamente, a retirada de anúncios.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008" y="1975175"/>
            <a:ext cx="36366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 responsáveis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12- Lucas Barboza de Menezes Torres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17 - Osiris Iuri Nascimento Nóbrega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21- Yuri do Nascimento Esteves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008" y="1975175"/>
            <a:ext cx="36366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