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5Q5W0J7tggBwOsHrknftg4VGg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495863" y="680750"/>
            <a:ext cx="20802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Mat-In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32587" y="-3270007"/>
            <a:ext cx="8973675" cy="126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949300"/>
            <a:ext cx="33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720">
                <a:solidFill>
                  <a:srgbClr val="FFFFFF"/>
                </a:solidFill>
              </a:rPr>
              <a:t>O que é </a:t>
            </a:r>
            <a:r>
              <a:rPr lang="pt-BR" sz="272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Mat-in</a:t>
            </a:r>
            <a:r>
              <a:rPr lang="pt-BR" sz="2720">
                <a:solidFill>
                  <a:srgbClr val="FFFFFF"/>
                </a:solidFill>
              </a:rPr>
              <a:t>?</a:t>
            </a:r>
            <a:endParaRPr sz="2720">
              <a:solidFill>
                <a:srgbClr val="FFFFFF"/>
              </a:solidFill>
            </a:endParaRPr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969200"/>
            <a:ext cx="85206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Nossa empresa tem como principal objetivo aproximar e facilitar o meio de comunicação entre o dono de matérias-primas vegetais e animais com um comerciante.</a:t>
            </a: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2008" y="1975175"/>
            <a:ext cx="363663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/>
          <p:nvPr/>
        </p:nvSpPr>
        <p:spPr>
          <a:xfrm>
            <a:off x="311700" y="1715438"/>
            <a:ext cx="7996200" cy="66300"/>
          </a:xfrm>
          <a:prstGeom prst="rect">
            <a:avLst/>
          </a:prstGeom>
          <a:solidFill>
            <a:srgbClr val="FF63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20"/>
              <a:t>Ferramentas atuais do nosso site (1/2)</a:t>
            </a:r>
            <a:endParaRPr sz="2820"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217275"/>
            <a:ext cx="7932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pt-BR"/>
              <a:t>Atualmente temos apenas 3 ferramentas, sendo elas: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feed onde mostrará os novos produtos postados recentemente de acordo com o costume do usuário, junto com um sistema de avaliações, tanto do vendedor quanto do comprador.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página de perfil totalmente personalizada de cada usuário, onde aparecerá todos os produtos que a pessoa está vendendo ou com interesse de comprar, e também um portal de comentários onde aparecerá atualizações/marketing de cada </a:t>
            </a:r>
            <a:r>
              <a:rPr lang="pt-BR"/>
              <a:t>e</a:t>
            </a:r>
            <a:r>
              <a:rPr lang="pt-BR"/>
              <a:t>mpresa.</a:t>
            </a:r>
            <a:endParaRPr/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2008" y="1975175"/>
            <a:ext cx="36366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286500" y="1670450"/>
            <a:ext cx="58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Ferramentas atuais do nosso site (2/2)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286500" y="2507650"/>
            <a:ext cx="75423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</a:t>
            </a:r>
            <a:r>
              <a:rPr lang="pt-BR"/>
              <a:t>isponibilização de um chat comercial, onde fará com que o vendedor e comprador tenham uma interação maior.</a:t>
            </a:r>
            <a:endParaRPr/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2008" y="1975175"/>
            <a:ext cx="36366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489650" y="684550"/>
            <a:ext cx="278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Qual nossa meta?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489650" y="1736275"/>
            <a:ext cx="7275900" cy="18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Fazer com que as pessoas consigam produtos agrônomos de qualidade e com praticidade, pois nosso site facilita a interação entre usuários e </a:t>
            </a:r>
            <a:r>
              <a:rPr lang="pt-BR"/>
              <a:t>influencia</a:t>
            </a:r>
            <a:r>
              <a:rPr lang="pt-BR"/>
              <a:t> a entrada de novos comerciantes no ramo da agronomia, podendo abrir oportunidades para as pessoas que antes não possuíam amparo suficiente para como começar.</a:t>
            </a:r>
            <a:endParaRPr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2008" y="1975175"/>
            <a:ext cx="363663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/>
          <p:nvPr/>
        </p:nvSpPr>
        <p:spPr>
          <a:xfrm>
            <a:off x="489650" y="1400288"/>
            <a:ext cx="7996200" cy="66300"/>
          </a:xfrm>
          <a:prstGeom prst="rect">
            <a:avLst/>
          </a:prstGeom>
          <a:solidFill>
            <a:srgbClr val="FF63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617300" y="394600"/>
            <a:ext cx="372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Como faremos dinheiro?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617300" y="1240700"/>
            <a:ext cx="7072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/>
              <a:t>Até o momento temos maneiras de lucrar com o nosso empreendimento:</a:t>
            </a:r>
            <a:endParaRPr/>
          </a:p>
          <a:p>
            <a:pPr indent="-334327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ADsense: Anúncios dentro do nosso site (opção descartável, já que muitas pessoas utilizam adblock e alguns anúncios poluem o site, podendo afastar clientes)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Conta Premium: Permite a criação de contas com a possibilidade da aba de comentários e marketing no perfil, além de não ter limite nas compras, e com possibilidade da criação da aba de oferta e demanda, e obviamente, a retirada de anúncios.</a:t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463000" y="1033025"/>
            <a:ext cx="7996200" cy="66300"/>
          </a:xfrm>
          <a:prstGeom prst="rect">
            <a:avLst/>
          </a:prstGeom>
          <a:solidFill>
            <a:srgbClr val="FF63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2008" y="1975175"/>
            <a:ext cx="36366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945900" y="532700"/>
            <a:ext cx="35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720"/>
              <a:t>Alunos responsáveis</a:t>
            </a:r>
            <a:endParaRPr sz="2720"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945900" y="1704450"/>
            <a:ext cx="5760900" cy="1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13- Lucas Barboza de Menezes Torres</a:t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17 - Osiris Iuri Nascimento Nóbrega</a:t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2200"/>
              <a:t>21- Yuri do Nascimento Esteves</a:t>
            </a:r>
            <a:endParaRPr sz="2200"/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2008" y="1975175"/>
            <a:ext cx="363663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/>
          <p:nvPr/>
        </p:nvSpPr>
        <p:spPr>
          <a:xfrm>
            <a:off x="945900" y="1299125"/>
            <a:ext cx="7252200" cy="66300"/>
          </a:xfrm>
          <a:prstGeom prst="rect">
            <a:avLst/>
          </a:prstGeom>
          <a:solidFill>
            <a:srgbClr val="FF63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