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2" r:id="rId2"/>
    <p:sldId id="415" r:id="rId3"/>
    <p:sldId id="419" r:id="rId4"/>
    <p:sldId id="416" r:id="rId5"/>
    <p:sldId id="417" r:id="rId6"/>
    <p:sldId id="420" r:id="rId7"/>
    <p:sldId id="418" r:id="rId8"/>
    <p:sldId id="422" r:id="rId9"/>
    <p:sldId id="414" r:id="rId10"/>
  </p:sldIdLst>
  <p:sldSz cx="12192000" cy="6858000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40">
          <p15:clr>
            <a:srgbClr val="A4A3A4"/>
          </p15:clr>
        </p15:guide>
        <p15:guide id="4" pos="650">
          <p15:clr>
            <a:srgbClr val="A4A3A4"/>
          </p15:clr>
        </p15:guide>
        <p15:guide id="5" orient="horz" pos="1440">
          <p15:clr>
            <a:srgbClr val="A4A3A4"/>
          </p15:clr>
        </p15:guide>
        <p15:guide id="6" pos="7410">
          <p15:clr>
            <a:srgbClr val="A4A3A4"/>
          </p15:clr>
        </p15:guide>
        <p15:guide id="7" pos="4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BEEA8-2D1E-42C6-9C06-6D4665DB1768}" v="163" dt="2025-01-12T20:52:46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471" y="73"/>
      </p:cViewPr>
      <p:guideLst>
        <p:guide orient="horz" pos="2160"/>
        <p:guide pos="3840"/>
        <p:guide orient="horz" pos="640"/>
        <p:guide pos="650"/>
        <p:guide orient="horz" pos="1440"/>
        <p:guide pos="7410"/>
        <p:guide pos="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487" y="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Ferreira" userId="5603549d0d6ef95f" providerId="LiveId" clId="{060E3618-0AC1-4ECD-B53E-292EC32608A0}"/>
    <pc:docChg chg="undo redo custSel addSld delSld modSld sldOrd">
      <pc:chgData name="Leonardo Ferreira" userId="5603549d0d6ef95f" providerId="LiveId" clId="{060E3618-0AC1-4ECD-B53E-292EC32608A0}" dt="2023-09-14T12:22:00.291" v="3545" actId="20577"/>
      <pc:docMkLst>
        <pc:docMk/>
      </pc:docMkLst>
      <pc:sldChg chg="addSp delSp modSp mod ord modAnim">
        <pc:chgData name="Leonardo Ferreira" userId="5603549d0d6ef95f" providerId="LiveId" clId="{060E3618-0AC1-4ECD-B53E-292EC32608A0}" dt="2023-09-14T11:54:52.221" v="3447"/>
        <pc:sldMkLst>
          <pc:docMk/>
          <pc:sldMk cId="2983569036" sldId="344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1302871283" sldId="397"/>
        </pc:sldMkLst>
      </pc:sldChg>
      <pc:sldChg chg="addSp delSp modSp mod">
        <pc:chgData name="Leonardo Ferreira" userId="5603549d0d6ef95f" providerId="LiveId" clId="{060E3618-0AC1-4ECD-B53E-292EC32608A0}" dt="2023-09-13T21:00:49.783" v="977" actId="1076"/>
        <pc:sldMkLst>
          <pc:docMk/>
          <pc:sldMk cId="876347579" sldId="402"/>
        </pc:sldMkLst>
      </pc:sldChg>
      <pc:sldChg chg="del">
        <pc:chgData name="Leonardo Ferreira" userId="5603549d0d6ef95f" providerId="LiveId" clId="{060E3618-0AC1-4ECD-B53E-292EC32608A0}" dt="2023-09-13T19:51:45.373" v="587" actId="2696"/>
        <pc:sldMkLst>
          <pc:docMk/>
          <pc:sldMk cId="870308534" sldId="403"/>
        </pc:sldMkLst>
      </pc:sldChg>
      <pc:sldChg chg="del">
        <pc:chgData name="Leonardo Ferreira" userId="5603549d0d6ef95f" providerId="LiveId" clId="{060E3618-0AC1-4ECD-B53E-292EC32608A0}" dt="2023-09-13T20:54:37.936" v="936" actId="2696"/>
        <pc:sldMkLst>
          <pc:docMk/>
          <pc:sldMk cId="122850108" sldId="404"/>
        </pc:sldMkLst>
      </pc:sldChg>
      <pc:sldChg chg="del">
        <pc:chgData name="Leonardo Ferreira" userId="5603549d0d6ef95f" providerId="LiveId" clId="{060E3618-0AC1-4ECD-B53E-292EC32608A0}" dt="2023-09-13T21:02:08.612" v="985" actId="2696"/>
        <pc:sldMkLst>
          <pc:docMk/>
          <pc:sldMk cId="2386971120" sldId="405"/>
        </pc:sldMkLst>
      </pc:sldChg>
      <pc:sldChg chg="modSp mod">
        <pc:chgData name="Leonardo Ferreira" userId="5603549d0d6ef95f" providerId="LiveId" clId="{060E3618-0AC1-4ECD-B53E-292EC32608A0}" dt="2023-09-13T21:30:34.995" v="1411" actId="1076"/>
        <pc:sldMkLst>
          <pc:docMk/>
          <pc:sldMk cId="225621613" sldId="414"/>
        </pc:sldMkLst>
      </pc:sldChg>
      <pc:sldChg chg="del">
        <pc:chgData name="Leonardo Ferreira" userId="5603549d0d6ef95f" providerId="LiveId" clId="{060E3618-0AC1-4ECD-B53E-292EC32608A0}" dt="2023-09-13T21:02:08.612" v="985" actId="2696"/>
        <pc:sldMkLst>
          <pc:docMk/>
          <pc:sldMk cId="3664795195" sldId="415"/>
        </pc:sldMkLst>
      </pc:sldChg>
      <pc:sldChg chg="del">
        <pc:chgData name="Leonardo Ferreira" userId="5603549d0d6ef95f" providerId="LiveId" clId="{060E3618-0AC1-4ECD-B53E-292EC32608A0}" dt="2023-09-13T21:02:08.612" v="985" actId="2696"/>
        <pc:sldMkLst>
          <pc:docMk/>
          <pc:sldMk cId="2687145335" sldId="416"/>
        </pc:sldMkLst>
      </pc:sldChg>
      <pc:sldChg chg="del">
        <pc:chgData name="Leonardo Ferreira" userId="5603549d0d6ef95f" providerId="LiveId" clId="{060E3618-0AC1-4ECD-B53E-292EC32608A0}" dt="2023-09-13T21:02:08.612" v="985" actId="2696"/>
        <pc:sldMkLst>
          <pc:docMk/>
          <pc:sldMk cId="405621791" sldId="417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3638944314" sldId="418"/>
        </pc:sldMkLst>
      </pc:sldChg>
      <pc:sldChg chg="del">
        <pc:chgData name="Leonardo Ferreira" userId="5603549d0d6ef95f" providerId="LiveId" clId="{060E3618-0AC1-4ECD-B53E-292EC32608A0}" dt="2023-09-13T21:02:04.901" v="984" actId="2696"/>
        <pc:sldMkLst>
          <pc:docMk/>
          <pc:sldMk cId="225391475" sldId="419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2798075226" sldId="420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3877699084" sldId="421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2186684162" sldId="422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3483872390" sldId="423"/>
        </pc:sldMkLst>
      </pc:sldChg>
      <pc:sldChg chg="del">
        <pc:chgData name="Leonardo Ferreira" userId="5603549d0d6ef95f" providerId="LiveId" clId="{060E3618-0AC1-4ECD-B53E-292EC32608A0}" dt="2023-09-13T21:02:13.504" v="986" actId="2696"/>
        <pc:sldMkLst>
          <pc:docMk/>
          <pc:sldMk cId="666108871" sldId="424"/>
        </pc:sldMkLst>
      </pc:sldChg>
      <pc:sldChg chg="del">
        <pc:chgData name="Leonardo Ferreira" userId="5603549d0d6ef95f" providerId="LiveId" clId="{060E3618-0AC1-4ECD-B53E-292EC32608A0}" dt="2023-09-13T19:04:08.306" v="1" actId="2696"/>
        <pc:sldMkLst>
          <pc:docMk/>
          <pc:sldMk cId="495983520" sldId="425"/>
        </pc:sldMkLst>
      </pc:sldChg>
      <pc:sldChg chg="addSp delSp modSp add mod modAnim modNotes modNotesTx">
        <pc:chgData name="Leonardo Ferreira" userId="5603549d0d6ef95f" providerId="LiveId" clId="{060E3618-0AC1-4ECD-B53E-292EC32608A0}" dt="2023-09-14T12:22:00.291" v="3545" actId="20577"/>
        <pc:sldMkLst>
          <pc:docMk/>
          <pc:sldMk cId="2734202418" sldId="425"/>
        </pc:sldMkLst>
      </pc:sldChg>
      <pc:sldChg chg="addSp delSp modSp add mod">
        <pc:chgData name="Leonardo Ferreira" userId="5603549d0d6ef95f" providerId="LiveId" clId="{060E3618-0AC1-4ECD-B53E-292EC32608A0}" dt="2023-09-13T21:10:26.647" v="1253" actId="20577"/>
        <pc:sldMkLst>
          <pc:docMk/>
          <pc:sldMk cId="525358623" sldId="426"/>
        </pc:sldMkLst>
      </pc:sldChg>
      <pc:sldChg chg="del">
        <pc:chgData name="Leonardo Ferreira" userId="5603549d0d6ef95f" providerId="LiveId" clId="{060E3618-0AC1-4ECD-B53E-292EC32608A0}" dt="2023-09-13T19:04:06.456" v="0" actId="2696"/>
        <pc:sldMkLst>
          <pc:docMk/>
          <pc:sldMk cId="4250918495" sldId="426"/>
        </pc:sldMkLst>
      </pc:sldChg>
      <pc:sldChg chg="addSp delSp modSp add mod modAnim modNotes modNotesTx">
        <pc:chgData name="Leonardo Ferreira" userId="5603549d0d6ef95f" providerId="LiveId" clId="{060E3618-0AC1-4ECD-B53E-292EC32608A0}" dt="2023-09-14T11:56:29.484" v="3449"/>
        <pc:sldMkLst>
          <pc:docMk/>
          <pc:sldMk cId="4072943806" sldId="427"/>
        </pc:sldMkLst>
      </pc:sldChg>
      <pc:sldChg chg="addSp delSp modSp add mod modAnim modNotes modNotesTx">
        <pc:chgData name="Leonardo Ferreira" userId="5603549d0d6ef95f" providerId="LiveId" clId="{060E3618-0AC1-4ECD-B53E-292EC32608A0}" dt="2023-09-14T02:38:06.494" v="2828"/>
        <pc:sldMkLst>
          <pc:docMk/>
          <pc:sldMk cId="370943368" sldId="428"/>
        </pc:sldMkLst>
      </pc:sldChg>
      <pc:sldChg chg="addSp delSp modSp add mod ord modAnim modNotesTx">
        <pc:chgData name="Leonardo Ferreira" userId="5603549d0d6ef95f" providerId="LiveId" clId="{060E3618-0AC1-4ECD-B53E-292EC32608A0}" dt="2023-09-14T02:55:53.617" v="3018" actId="20577"/>
        <pc:sldMkLst>
          <pc:docMk/>
          <pc:sldMk cId="1069228068" sldId="429"/>
        </pc:sldMkLst>
      </pc:sldChg>
      <pc:sldChg chg="addSp delSp modSp add mod ord">
        <pc:chgData name="Leonardo Ferreira" userId="5603549d0d6ef95f" providerId="LiveId" clId="{060E3618-0AC1-4ECD-B53E-292EC32608A0}" dt="2023-09-13T21:41:15.472" v="1636" actId="1076"/>
        <pc:sldMkLst>
          <pc:docMk/>
          <pc:sldMk cId="494280125" sldId="430"/>
        </pc:sldMkLst>
      </pc:sldChg>
      <pc:sldChg chg="addSp delSp modSp add mod modAnim modNotesTx">
        <pc:chgData name="Leonardo Ferreira" userId="5603549d0d6ef95f" providerId="LiveId" clId="{060E3618-0AC1-4ECD-B53E-292EC32608A0}" dt="2023-09-14T03:04:46.839" v="3421" actId="20577"/>
        <pc:sldMkLst>
          <pc:docMk/>
          <pc:sldMk cId="237217521" sldId="431"/>
        </pc:sldMkLst>
      </pc:sldChg>
      <pc:sldChg chg="addSp delSp modSp add mod ord">
        <pc:chgData name="Leonardo Ferreira" userId="5603549d0d6ef95f" providerId="LiveId" clId="{060E3618-0AC1-4ECD-B53E-292EC32608A0}" dt="2023-09-13T23:17:34.214" v="2333"/>
        <pc:sldMkLst>
          <pc:docMk/>
          <pc:sldMk cId="1648171944" sldId="432"/>
        </pc:sldMkLst>
      </pc:sldChg>
      <pc:sldChg chg="addSp delSp modSp add mod ord modAnim">
        <pc:chgData name="Leonardo Ferreira" userId="5603549d0d6ef95f" providerId="LiveId" clId="{060E3618-0AC1-4ECD-B53E-292EC32608A0}" dt="2023-09-14T03:14:45.130" v="3445" actId="1076"/>
        <pc:sldMkLst>
          <pc:docMk/>
          <pc:sldMk cId="2441669525" sldId="433"/>
        </pc:sldMkLst>
      </pc:sldChg>
      <pc:sldChg chg="addSp delSp modSp add mod ord">
        <pc:chgData name="Leonardo Ferreira" userId="5603549d0d6ef95f" providerId="LiveId" clId="{060E3618-0AC1-4ECD-B53E-292EC32608A0}" dt="2023-09-13T23:18:00.425" v="2341" actId="1076"/>
        <pc:sldMkLst>
          <pc:docMk/>
          <pc:sldMk cId="1356202998" sldId="434"/>
        </pc:sldMkLst>
      </pc:sldChg>
      <pc:sldChg chg="addSp delSp modSp add mod ord">
        <pc:chgData name="Leonardo Ferreira" userId="5603549d0d6ef95f" providerId="LiveId" clId="{060E3618-0AC1-4ECD-B53E-292EC32608A0}" dt="2023-09-14T01:17:30.502" v="2468" actId="1076"/>
        <pc:sldMkLst>
          <pc:docMk/>
          <pc:sldMk cId="1900843754" sldId="435"/>
        </pc:sldMkLst>
      </pc:sldChg>
      <pc:sldChg chg="addSp delSp modSp add mod">
        <pc:chgData name="Leonardo Ferreira" userId="5603549d0d6ef95f" providerId="LiveId" clId="{060E3618-0AC1-4ECD-B53E-292EC32608A0}" dt="2023-09-14T01:29:02.494" v="2511" actId="478"/>
        <pc:sldMkLst>
          <pc:docMk/>
          <pc:sldMk cId="2888697649" sldId="436"/>
        </pc:sldMkLst>
      </pc:sldChg>
      <pc:sldChg chg="addSp delSp modSp add mod">
        <pc:chgData name="Leonardo Ferreira" userId="5603549d0d6ef95f" providerId="LiveId" clId="{060E3618-0AC1-4ECD-B53E-292EC32608A0}" dt="2023-09-14T03:11:47.116" v="3422" actId="20577"/>
        <pc:sldMkLst>
          <pc:docMk/>
          <pc:sldMk cId="3832926111" sldId="437"/>
        </pc:sldMkLst>
      </pc:sldChg>
    </pc:docChg>
  </pc:docChgLst>
  <pc:docChgLst>
    <pc:chgData name="Leonardo Ferreira" userId="5603549d0d6ef95f" providerId="LiveId" clId="{7F403AAA-0347-4CE7-8998-E382AE75A463}"/>
    <pc:docChg chg="undo redo custSel addSld delSld modSld sldOrd">
      <pc:chgData name="Leonardo Ferreira" userId="5603549d0d6ef95f" providerId="LiveId" clId="{7F403AAA-0347-4CE7-8998-E382AE75A463}" dt="2024-07-10T18:10:34.233" v="2183" actId="1076"/>
      <pc:docMkLst>
        <pc:docMk/>
      </pc:docMkLst>
      <pc:sldChg chg="addSp delSp modSp mod delAnim">
        <pc:chgData name="Leonardo Ferreira" userId="5603549d0d6ef95f" providerId="LiveId" clId="{7F403AAA-0347-4CE7-8998-E382AE75A463}" dt="2024-07-10T16:16:29.885" v="1267" actId="20577"/>
        <pc:sldMkLst>
          <pc:docMk/>
          <pc:sldMk cId="2983569036" sldId="344"/>
        </pc:sldMkLst>
      </pc:sldChg>
      <pc:sldChg chg="delSp modSp mod">
        <pc:chgData name="Leonardo Ferreira" userId="5603549d0d6ef95f" providerId="LiveId" clId="{7F403AAA-0347-4CE7-8998-E382AE75A463}" dt="2024-07-10T16:54:13.655" v="1435" actId="1036"/>
        <pc:sldMkLst>
          <pc:docMk/>
          <pc:sldMk cId="876347579" sldId="402"/>
        </pc:sldMkLst>
      </pc:sldChg>
      <pc:sldChg chg="delSp modSp mod">
        <pc:chgData name="Leonardo Ferreira" userId="5603549d0d6ef95f" providerId="LiveId" clId="{7F403AAA-0347-4CE7-8998-E382AE75A463}" dt="2024-07-10T17:21:12.440" v="1539" actId="1076"/>
        <pc:sldMkLst>
          <pc:docMk/>
          <pc:sldMk cId="225621613" sldId="414"/>
        </pc:sldMkLst>
      </pc:sldChg>
      <pc:sldChg chg="addSp delSp modSp mod modClrScheme delAnim chgLayout modNotesTx">
        <pc:chgData name="Leonardo Ferreira" userId="5603549d0d6ef95f" providerId="LiveId" clId="{7F403AAA-0347-4CE7-8998-E382AE75A463}" dt="2024-07-10T16:49:54.028" v="1350" actId="208"/>
        <pc:sldMkLst>
          <pc:docMk/>
          <pc:sldMk cId="2734202418" sldId="425"/>
        </pc:sldMkLst>
      </pc:sldChg>
      <pc:sldChg chg="del">
        <pc:chgData name="Leonardo Ferreira" userId="5603549d0d6ef95f" providerId="LiveId" clId="{7F403AAA-0347-4CE7-8998-E382AE75A463}" dt="2024-07-10T15:01:58.339" v="1060" actId="47"/>
        <pc:sldMkLst>
          <pc:docMk/>
          <pc:sldMk cId="525358623" sldId="426"/>
        </pc:sldMkLst>
      </pc:sldChg>
      <pc:sldChg chg="del">
        <pc:chgData name="Leonardo Ferreira" userId="5603549d0d6ef95f" providerId="LiveId" clId="{7F403AAA-0347-4CE7-8998-E382AE75A463}" dt="2024-07-10T15:01:59.339" v="1061" actId="47"/>
        <pc:sldMkLst>
          <pc:docMk/>
          <pc:sldMk cId="4072943806" sldId="427"/>
        </pc:sldMkLst>
      </pc:sldChg>
      <pc:sldChg chg="del">
        <pc:chgData name="Leonardo Ferreira" userId="5603549d0d6ef95f" providerId="LiveId" clId="{7F403AAA-0347-4CE7-8998-E382AE75A463}" dt="2024-07-10T15:02:00.188" v="1062" actId="47"/>
        <pc:sldMkLst>
          <pc:docMk/>
          <pc:sldMk cId="370943368" sldId="428"/>
        </pc:sldMkLst>
      </pc:sldChg>
      <pc:sldChg chg="del">
        <pc:chgData name="Leonardo Ferreira" userId="5603549d0d6ef95f" providerId="LiveId" clId="{7F403AAA-0347-4CE7-8998-E382AE75A463}" dt="2024-07-10T15:02:01.072" v="1063" actId="47"/>
        <pc:sldMkLst>
          <pc:docMk/>
          <pc:sldMk cId="1069228068" sldId="429"/>
        </pc:sldMkLst>
      </pc:sldChg>
      <pc:sldChg chg="del">
        <pc:chgData name="Leonardo Ferreira" userId="5603549d0d6ef95f" providerId="LiveId" clId="{7F403AAA-0347-4CE7-8998-E382AE75A463}" dt="2024-07-10T15:02:01.868" v="1064" actId="47"/>
        <pc:sldMkLst>
          <pc:docMk/>
          <pc:sldMk cId="494280125" sldId="430"/>
        </pc:sldMkLst>
      </pc:sldChg>
      <pc:sldChg chg="del">
        <pc:chgData name="Leonardo Ferreira" userId="5603549d0d6ef95f" providerId="LiveId" clId="{7F403AAA-0347-4CE7-8998-E382AE75A463}" dt="2024-07-10T15:02:03.689" v="1065" actId="47"/>
        <pc:sldMkLst>
          <pc:docMk/>
          <pc:sldMk cId="237217521" sldId="431"/>
        </pc:sldMkLst>
      </pc:sldChg>
      <pc:sldChg chg="del">
        <pc:chgData name="Leonardo Ferreira" userId="5603549d0d6ef95f" providerId="LiveId" clId="{7F403AAA-0347-4CE7-8998-E382AE75A463}" dt="2024-07-10T15:02:04.469" v="1066" actId="47"/>
        <pc:sldMkLst>
          <pc:docMk/>
          <pc:sldMk cId="1648171944" sldId="432"/>
        </pc:sldMkLst>
      </pc:sldChg>
      <pc:sldChg chg="del">
        <pc:chgData name="Leonardo Ferreira" userId="5603549d0d6ef95f" providerId="LiveId" clId="{7F403AAA-0347-4CE7-8998-E382AE75A463}" dt="2024-07-10T15:02:05.429" v="1067" actId="47"/>
        <pc:sldMkLst>
          <pc:docMk/>
          <pc:sldMk cId="2441669525" sldId="433"/>
        </pc:sldMkLst>
      </pc:sldChg>
      <pc:sldChg chg="del">
        <pc:chgData name="Leonardo Ferreira" userId="5603549d0d6ef95f" providerId="LiveId" clId="{7F403AAA-0347-4CE7-8998-E382AE75A463}" dt="2024-07-10T15:02:06.300" v="1068" actId="47"/>
        <pc:sldMkLst>
          <pc:docMk/>
          <pc:sldMk cId="1356202998" sldId="434"/>
        </pc:sldMkLst>
      </pc:sldChg>
      <pc:sldChg chg="del">
        <pc:chgData name="Leonardo Ferreira" userId="5603549d0d6ef95f" providerId="LiveId" clId="{7F403AAA-0347-4CE7-8998-E382AE75A463}" dt="2024-07-10T15:02:06.939" v="1069" actId="47"/>
        <pc:sldMkLst>
          <pc:docMk/>
          <pc:sldMk cId="1900843754" sldId="435"/>
        </pc:sldMkLst>
      </pc:sldChg>
      <pc:sldChg chg="del">
        <pc:chgData name="Leonardo Ferreira" userId="5603549d0d6ef95f" providerId="LiveId" clId="{7F403AAA-0347-4CE7-8998-E382AE75A463}" dt="2024-07-10T15:02:07.589" v="1070" actId="47"/>
        <pc:sldMkLst>
          <pc:docMk/>
          <pc:sldMk cId="2888697649" sldId="436"/>
        </pc:sldMkLst>
      </pc:sldChg>
      <pc:sldChg chg="del">
        <pc:chgData name="Leonardo Ferreira" userId="5603549d0d6ef95f" providerId="LiveId" clId="{7F403AAA-0347-4CE7-8998-E382AE75A463}" dt="2024-07-10T15:02:13.559" v="1071" actId="47"/>
        <pc:sldMkLst>
          <pc:docMk/>
          <pc:sldMk cId="3832926111" sldId="437"/>
        </pc:sldMkLst>
      </pc:sldChg>
      <pc:sldChg chg="addSp delSp modSp add mod">
        <pc:chgData name="Leonardo Ferreira" userId="5603549d0d6ef95f" providerId="LiveId" clId="{7F403AAA-0347-4CE7-8998-E382AE75A463}" dt="2024-07-10T15:13:04.302" v="1105" actId="1076"/>
        <pc:sldMkLst>
          <pc:docMk/>
          <pc:sldMk cId="3840599368" sldId="438"/>
        </pc:sldMkLst>
      </pc:sldChg>
      <pc:sldChg chg="addSp delSp modSp add mod ord">
        <pc:chgData name="Leonardo Ferreira" userId="5603549d0d6ef95f" providerId="LiveId" clId="{7F403AAA-0347-4CE7-8998-E382AE75A463}" dt="2024-07-10T16:49:34.207" v="1349" actId="1076"/>
        <pc:sldMkLst>
          <pc:docMk/>
          <pc:sldMk cId="2561776639" sldId="439"/>
        </pc:sldMkLst>
      </pc:sldChg>
      <pc:sldChg chg="addSp delSp modSp add mod ord">
        <pc:chgData name="Leonardo Ferreira" userId="5603549d0d6ef95f" providerId="LiveId" clId="{7F403AAA-0347-4CE7-8998-E382AE75A463}" dt="2024-07-10T17:20:17.605" v="1534" actId="20577"/>
        <pc:sldMkLst>
          <pc:docMk/>
          <pc:sldMk cId="1744204500" sldId="440"/>
        </pc:sldMkLst>
      </pc:sldChg>
      <pc:sldChg chg="addSp delSp modSp add mod">
        <pc:chgData name="Leonardo Ferreira" userId="5603549d0d6ef95f" providerId="LiveId" clId="{7F403AAA-0347-4CE7-8998-E382AE75A463}" dt="2024-07-10T17:47:58.437" v="1739" actId="1076"/>
        <pc:sldMkLst>
          <pc:docMk/>
          <pc:sldMk cId="4205611957" sldId="441"/>
        </pc:sldMkLst>
      </pc:sldChg>
      <pc:sldChg chg="addSp delSp modSp add mod">
        <pc:chgData name="Leonardo Ferreira" userId="5603549d0d6ef95f" providerId="LiveId" clId="{7F403AAA-0347-4CE7-8998-E382AE75A463}" dt="2024-07-10T17:54:37.648" v="1793" actId="1076"/>
        <pc:sldMkLst>
          <pc:docMk/>
          <pc:sldMk cId="2040984263" sldId="442"/>
        </pc:sldMkLst>
      </pc:sldChg>
      <pc:sldChg chg="addSp delSp modSp add mod">
        <pc:chgData name="Leonardo Ferreira" userId="5603549d0d6ef95f" providerId="LiveId" clId="{7F403AAA-0347-4CE7-8998-E382AE75A463}" dt="2024-07-10T17:57:35.949" v="1812" actId="1076"/>
        <pc:sldMkLst>
          <pc:docMk/>
          <pc:sldMk cId="2798677824" sldId="443"/>
        </pc:sldMkLst>
      </pc:sldChg>
      <pc:sldChg chg="addSp delSp modSp add mod">
        <pc:chgData name="Leonardo Ferreira" userId="5603549d0d6ef95f" providerId="LiveId" clId="{7F403AAA-0347-4CE7-8998-E382AE75A463}" dt="2024-07-10T17:59:30.349" v="1835" actId="1076"/>
        <pc:sldMkLst>
          <pc:docMk/>
          <pc:sldMk cId="3073893522" sldId="444"/>
        </pc:sldMkLst>
      </pc:sldChg>
      <pc:sldChg chg="addSp delSp modSp add mod">
        <pc:chgData name="Leonardo Ferreira" userId="5603549d0d6ef95f" providerId="LiveId" clId="{7F403AAA-0347-4CE7-8998-E382AE75A463}" dt="2024-07-10T18:10:34.233" v="2183" actId="1076"/>
        <pc:sldMkLst>
          <pc:docMk/>
          <pc:sldMk cId="4269276223" sldId="445"/>
        </pc:sldMkLst>
      </pc:sldChg>
    </pc:docChg>
  </pc:docChgLst>
  <pc:docChgLst>
    <pc:chgData name="Leonardo Ferreira" userId="5603549d0d6ef95f" providerId="LiveId" clId="{3BA50280-BAAC-4EE8-9718-1D7FFE195643}"/>
    <pc:docChg chg="undo redo custSel addSld delSld modSld sldOrd">
      <pc:chgData name="Leonardo Ferreira" userId="5603549d0d6ef95f" providerId="LiveId" clId="{3BA50280-BAAC-4EE8-9718-1D7FFE195643}" dt="2024-07-18T12:58:20.413" v="2904" actId="20577"/>
      <pc:docMkLst>
        <pc:docMk/>
      </pc:docMkLst>
      <pc:sldChg chg="del">
        <pc:chgData name="Leonardo Ferreira" userId="5603549d0d6ef95f" providerId="LiveId" clId="{3BA50280-BAAC-4EE8-9718-1D7FFE195643}" dt="2024-07-17T23:13:04.596" v="473" actId="47"/>
        <pc:sldMkLst>
          <pc:docMk/>
          <pc:sldMk cId="2983569036" sldId="344"/>
        </pc:sldMkLst>
      </pc:sldChg>
      <pc:sldChg chg="modSp mod">
        <pc:chgData name="Leonardo Ferreira" userId="5603549d0d6ef95f" providerId="LiveId" clId="{3BA50280-BAAC-4EE8-9718-1D7FFE195643}" dt="2024-07-18T02:04:19.905" v="951" actId="20577"/>
        <pc:sldMkLst>
          <pc:docMk/>
          <pc:sldMk cId="876347579" sldId="402"/>
        </pc:sldMkLst>
      </pc:sldChg>
      <pc:sldChg chg="modSp mod">
        <pc:chgData name="Leonardo Ferreira" userId="5603549d0d6ef95f" providerId="LiveId" clId="{3BA50280-BAAC-4EE8-9718-1D7FFE195643}" dt="2024-07-17T23:13:24.717" v="489" actId="20577"/>
        <pc:sldMkLst>
          <pc:docMk/>
          <pc:sldMk cId="225621613" sldId="414"/>
        </pc:sldMkLst>
      </pc:sldChg>
      <pc:sldChg chg="addSp delSp modSp mod">
        <pc:chgData name="Leonardo Ferreira" userId="5603549d0d6ef95f" providerId="LiveId" clId="{3BA50280-BAAC-4EE8-9718-1D7FFE195643}" dt="2024-07-18T03:03:49.047" v="1228" actId="20577"/>
        <pc:sldMkLst>
          <pc:docMk/>
          <pc:sldMk cId="2734202418" sldId="425"/>
        </pc:sldMkLst>
      </pc:sldChg>
      <pc:sldChg chg="del">
        <pc:chgData name="Leonardo Ferreira" userId="5603549d0d6ef95f" providerId="LiveId" clId="{3BA50280-BAAC-4EE8-9718-1D7FFE195643}" dt="2024-07-17T23:13:05.377" v="474" actId="47"/>
        <pc:sldMkLst>
          <pc:docMk/>
          <pc:sldMk cId="3840599368" sldId="438"/>
        </pc:sldMkLst>
      </pc:sldChg>
      <pc:sldChg chg="del">
        <pc:chgData name="Leonardo Ferreira" userId="5603549d0d6ef95f" providerId="LiveId" clId="{3BA50280-BAAC-4EE8-9718-1D7FFE195643}" dt="2024-07-17T23:13:06.052" v="475" actId="47"/>
        <pc:sldMkLst>
          <pc:docMk/>
          <pc:sldMk cId="2561776639" sldId="439"/>
        </pc:sldMkLst>
      </pc:sldChg>
      <pc:sldChg chg="del">
        <pc:chgData name="Leonardo Ferreira" userId="5603549d0d6ef95f" providerId="LiveId" clId="{3BA50280-BAAC-4EE8-9718-1D7FFE195643}" dt="2024-07-17T23:13:06.802" v="476" actId="47"/>
        <pc:sldMkLst>
          <pc:docMk/>
          <pc:sldMk cId="1744204500" sldId="440"/>
        </pc:sldMkLst>
      </pc:sldChg>
      <pc:sldChg chg="del">
        <pc:chgData name="Leonardo Ferreira" userId="5603549d0d6ef95f" providerId="LiveId" clId="{3BA50280-BAAC-4EE8-9718-1D7FFE195643}" dt="2024-07-17T23:13:07.576" v="477" actId="47"/>
        <pc:sldMkLst>
          <pc:docMk/>
          <pc:sldMk cId="4205611957" sldId="441"/>
        </pc:sldMkLst>
      </pc:sldChg>
      <pc:sldChg chg="del">
        <pc:chgData name="Leonardo Ferreira" userId="5603549d0d6ef95f" providerId="LiveId" clId="{3BA50280-BAAC-4EE8-9718-1D7FFE195643}" dt="2024-07-17T23:13:08.393" v="478" actId="47"/>
        <pc:sldMkLst>
          <pc:docMk/>
          <pc:sldMk cId="2040984263" sldId="442"/>
        </pc:sldMkLst>
      </pc:sldChg>
      <pc:sldChg chg="del">
        <pc:chgData name="Leonardo Ferreira" userId="5603549d0d6ef95f" providerId="LiveId" clId="{3BA50280-BAAC-4EE8-9718-1D7FFE195643}" dt="2024-07-17T23:13:09.197" v="479" actId="47"/>
        <pc:sldMkLst>
          <pc:docMk/>
          <pc:sldMk cId="2798677824" sldId="443"/>
        </pc:sldMkLst>
      </pc:sldChg>
      <pc:sldChg chg="del">
        <pc:chgData name="Leonardo Ferreira" userId="5603549d0d6ef95f" providerId="LiveId" clId="{3BA50280-BAAC-4EE8-9718-1D7FFE195643}" dt="2024-07-17T23:13:09.967" v="480" actId="47"/>
        <pc:sldMkLst>
          <pc:docMk/>
          <pc:sldMk cId="3073893522" sldId="444"/>
        </pc:sldMkLst>
      </pc:sldChg>
      <pc:sldChg chg="del">
        <pc:chgData name="Leonardo Ferreira" userId="5603549d0d6ef95f" providerId="LiveId" clId="{3BA50280-BAAC-4EE8-9718-1D7FFE195643}" dt="2024-07-17T23:13:12.258" v="481" actId="47"/>
        <pc:sldMkLst>
          <pc:docMk/>
          <pc:sldMk cId="4269276223" sldId="445"/>
        </pc:sldMkLst>
      </pc:sldChg>
      <pc:sldChg chg="addSp delSp modSp add mod ord">
        <pc:chgData name="Leonardo Ferreira" userId="5603549d0d6ef95f" providerId="LiveId" clId="{3BA50280-BAAC-4EE8-9718-1D7FFE195643}" dt="2024-07-18T12:49:52.378" v="2901" actId="208"/>
        <pc:sldMkLst>
          <pc:docMk/>
          <pc:sldMk cId="4184309670" sldId="446"/>
        </pc:sldMkLst>
      </pc:sldChg>
      <pc:sldChg chg="modSp add mod">
        <pc:chgData name="Leonardo Ferreira" userId="5603549d0d6ef95f" providerId="LiveId" clId="{3BA50280-BAAC-4EE8-9718-1D7FFE195643}" dt="2024-07-18T03:03:45.498" v="1225" actId="20577"/>
        <pc:sldMkLst>
          <pc:docMk/>
          <pc:sldMk cId="1408009196" sldId="447"/>
        </pc:sldMkLst>
      </pc:sldChg>
      <pc:sldChg chg="addSp delSp modSp add mod ord">
        <pc:chgData name="Leonardo Ferreira" userId="5603549d0d6ef95f" providerId="LiveId" clId="{3BA50280-BAAC-4EE8-9718-1D7FFE195643}" dt="2024-07-18T03:03:56.632" v="1232" actId="20577"/>
        <pc:sldMkLst>
          <pc:docMk/>
          <pc:sldMk cId="677145784" sldId="448"/>
        </pc:sldMkLst>
      </pc:sldChg>
      <pc:sldChg chg="addSp delSp modSp add mod">
        <pc:chgData name="Leonardo Ferreira" userId="5603549d0d6ef95f" providerId="LiveId" clId="{3BA50280-BAAC-4EE8-9718-1D7FFE195643}" dt="2024-07-18T03:04:14.350" v="1236" actId="12788"/>
        <pc:sldMkLst>
          <pc:docMk/>
          <pc:sldMk cId="701904740" sldId="449"/>
        </pc:sldMkLst>
      </pc:sldChg>
      <pc:sldChg chg="addSp delSp modSp add mod">
        <pc:chgData name="Leonardo Ferreira" userId="5603549d0d6ef95f" providerId="LiveId" clId="{3BA50280-BAAC-4EE8-9718-1D7FFE195643}" dt="2024-07-18T03:31:36.016" v="1643" actId="14100"/>
        <pc:sldMkLst>
          <pc:docMk/>
          <pc:sldMk cId="2091441065" sldId="450"/>
        </pc:sldMkLst>
      </pc:sldChg>
      <pc:sldChg chg="addSp delSp modSp add mod">
        <pc:chgData name="Leonardo Ferreira" userId="5603549d0d6ef95f" providerId="LiveId" clId="{3BA50280-BAAC-4EE8-9718-1D7FFE195643}" dt="2024-07-18T03:36:55.670" v="1681" actId="14100"/>
        <pc:sldMkLst>
          <pc:docMk/>
          <pc:sldMk cId="90915618" sldId="451"/>
        </pc:sldMkLst>
      </pc:sldChg>
      <pc:sldChg chg="addSp delSp modSp add mod">
        <pc:chgData name="Leonardo Ferreira" userId="5603549d0d6ef95f" providerId="LiveId" clId="{3BA50280-BAAC-4EE8-9718-1D7FFE195643}" dt="2024-07-18T03:54:57.522" v="1943" actId="1035"/>
        <pc:sldMkLst>
          <pc:docMk/>
          <pc:sldMk cId="1920498340" sldId="452"/>
        </pc:sldMkLst>
      </pc:sldChg>
      <pc:sldChg chg="addSp delSp modSp add mod">
        <pc:chgData name="Leonardo Ferreira" userId="5603549d0d6ef95f" providerId="LiveId" clId="{3BA50280-BAAC-4EE8-9718-1D7FFE195643}" dt="2024-07-18T04:08:59.505" v="2526" actId="20577"/>
        <pc:sldMkLst>
          <pc:docMk/>
          <pc:sldMk cId="1659344868" sldId="453"/>
        </pc:sldMkLst>
      </pc:sldChg>
      <pc:sldChg chg="addSp delSp modSp add mod">
        <pc:chgData name="Leonardo Ferreira" userId="5603549d0d6ef95f" providerId="LiveId" clId="{3BA50280-BAAC-4EE8-9718-1D7FFE195643}" dt="2024-07-18T04:28:06.515" v="2647" actId="12788"/>
        <pc:sldMkLst>
          <pc:docMk/>
          <pc:sldMk cId="3271685369" sldId="454"/>
        </pc:sldMkLst>
      </pc:sldChg>
      <pc:sldChg chg="addSp delSp modSp add mod">
        <pc:chgData name="Leonardo Ferreira" userId="5603549d0d6ef95f" providerId="LiveId" clId="{3BA50280-BAAC-4EE8-9718-1D7FFE195643}" dt="2024-07-18T12:58:20.413" v="2904" actId="20577"/>
        <pc:sldMkLst>
          <pc:docMk/>
          <pc:sldMk cId="966394959" sldId="455"/>
        </pc:sldMkLst>
      </pc:sldChg>
    </pc:docChg>
  </pc:docChgLst>
  <pc:docChgLst>
    <pc:chgData name="Leonardo Ferreira" userId="5603549d0d6ef95f" providerId="LiveId" clId="{6EABEEA8-2D1E-42C6-9C06-6D4665DB1768}"/>
    <pc:docChg chg="undo custSel addSld delSld modSld sldOrd modMainMaster">
      <pc:chgData name="Leonardo Ferreira" userId="5603549d0d6ef95f" providerId="LiveId" clId="{6EABEEA8-2D1E-42C6-9C06-6D4665DB1768}" dt="2025-01-12T20:54:09.971" v="716" actId="20577"/>
      <pc:docMkLst>
        <pc:docMk/>
      </pc:docMkLst>
      <pc:sldChg chg="addSp delSp modSp mod modClrScheme chgLayout">
        <pc:chgData name="Leonardo Ferreira" userId="5603549d0d6ef95f" providerId="LiveId" clId="{6EABEEA8-2D1E-42C6-9C06-6D4665DB1768}" dt="2025-01-12T20:34:16.977" v="245" actId="20577"/>
        <pc:sldMkLst>
          <pc:docMk/>
          <pc:sldMk cId="876347579" sldId="402"/>
        </pc:sldMkLst>
        <pc:spChg chg="add del mod ord">
          <ac:chgData name="Leonardo Ferreira" userId="5603549d0d6ef95f" providerId="LiveId" clId="{6EABEEA8-2D1E-42C6-9C06-6D4665DB1768}" dt="2025-01-12T20:29:10.365" v="146" actId="700"/>
          <ac:spMkLst>
            <pc:docMk/>
            <pc:sldMk cId="876347579" sldId="402"/>
            <ac:spMk id="2" creationId="{01757275-CAE2-01C7-6E2A-F4A5D7E71C41}"/>
          </ac:spMkLst>
        </pc:spChg>
        <pc:spChg chg="mod">
          <ac:chgData name="Leonardo Ferreira" userId="5603549d0d6ef95f" providerId="LiveId" clId="{6EABEEA8-2D1E-42C6-9C06-6D4665DB1768}" dt="2025-01-12T20:26:22.269" v="80" actId="1036"/>
          <ac:spMkLst>
            <pc:docMk/>
            <pc:sldMk cId="876347579" sldId="402"/>
            <ac:spMk id="3" creationId="{64630CA2-B93A-AA40-4325-2AFFF35D51B1}"/>
          </ac:spMkLst>
        </pc:spChg>
        <pc:spChg chg="mod">
          <ac:chgData name="Leonardo Ferreira" userId="5603549d0d6ef95f" providerId="LiveId" clId="{6EABEEA8-2D1E-42C6-9C06-6D4665DB1768}" dt="2025-01-12T20:34:16.977" v="245" actId="20577"/>
          <ac:spMkLst>
            <pc:docMk/>
            <pc:sldMk cId="876347579" sldId="402"/>
            <ac:spMk id="4" creationId="{AA3946DE-C44A-0774-E5B7-8CC75CC7120A}"/>
          </ac:spMkLst>
        </pc:spChg>
      </pc:sldChg>
      <pc:sldChg chg="modSp mod">
        <pc:chgData name="Leonardo Ferreira" userId="5603549d0d6ef95f" providerId="LiveId" clId="{6EABEEA8-2D1E-42C6-9C06-6D4665DB1768}" dt="2025-01-12T20:31:36.972" v="201" actId="20577"/>
        <pc:sldMkLst>
          <pc:docMk/>
          <pc:sldMk cId="225621613" sldId="414"/>
        </pc:sldMkLst>
        <pc:spChg chg="mod">
          <ac:chgData name="Leonardo Ferreira" userId="5603549d0d6ef95f" providerId="LiveId" clId="{6EABEEA8-2D1E-42C6-9C06-6D4665DB1768}" dt="2025-01-12T20:31:36.972" v="201" actId="20577"/>
          <ac:spMkLst>
            <pc:docMk/>
            <pc:sldMk cId="225621613" sldId="414"/>
            <ac:spMk id="5" creationId="{F74982F9-F1FF-F19D-8769-20F2ED653002}"/>
          </ac:spMkLst>
        </pc:spChg>
      </pc:sldChg>
      <pc:sldChg chg="addSp delSp modSp new mod modAnim chgLayout">
        <pc:chgData name="Leonardo Ferreira" userId="5603549d0d6ef95f" providerId="LiveId" clId="{6EABEEA8-2D1E-42C6-9C06-6D4665DB1768}" dt="2025-01-12T20:33:59.747" v="227"/>
        <pc:sldMkLst>
          <pc:docMk/>
          <pc:sldMk cId="115766638" sldId="415"/>
        </pc:sldMkLst>
        <pc:spChg chg="mod ord">
          <ac:chgData name="Leonardo Ferreira" userId="5603549d0d6ef95f" providerId="LiveId" clId="{6EABEEA8-2D1E-42C6-9C06-6D4665DB1768}" dt="2025-01-12T20:29:34.639" v="149" actId="700"/>
          <ac:spMkLst>
            <pc:docMk/>
            <pc:sldMk cId="115766638" sldId="415"/>
            <ac:spMk id="2" creationId="{FCD274CB-963B-6906-757B-D9BD42CF13A1}"/>
          </ac:spMkLst>
        </pc:spChg>
        <pc:spChg chg="del">
          <ac:chgData name="Leonardo Ferreira" userId="5603549d0d6ef95f" providerId="LiveId" clId="{6EABEEA8-2D1E-42C6-9C06-6D4665DB1768}" dt="2025-01-12T20:29:34.639" v="149" actId="700"/>
          <ac:spMkLst>
            <pc:docMk/>
            <pc:sldMk cId="115766638" sldId="415"/>
            <ac:spMk id="3" creationId="{B9B2B3A4-886D-C803-8415-2F76D88C4E67}"/>
          </ac:spMkLst>
        </pc:spChg>
        <pc:spChg chg="mod ord">
          <ac:chgData name="Leonardo Ferreira" userId="5603549d0d6ef95f" providerId="LiveId" clId="{6EABEEA8-2D1E-42C6-9C06-6D4665DB1768}" dt="2025-01-12T20:31:43.261" v="203" actId="20577"/>
          <ac:spMkLst>
            <pc:docMk/>
            <pc:sldMk cId="115766638" sldId="415"/>
            <ac:spMk id="4" creationId="{F0E2223E-CD5B-DFA8-7889-14BB08CA4B29}"/>
          </ac:spMkLst>
        </pc:spChg>
        <pc:spChg chg="add mod ord">
          <ac:chgData name="Leonardo Ferreira" userId="5603549d0d6ef95f" providerId="LiveId" clId="{6EABEEA8-2D1E-42C6-9C06-6D4665DB1768}" dt="2025-01-12T20:29:57.874" v="160" actId="20577"/>
          <ac:spMkLst>
            <pc:docMk/>
            <pc:sldMk cId="115766638" sldId="415"/>
            <ac:spMk id="5" creationId="{911BDC53-B155-3831-5068-C03C3B429E04}"/>
          </ac:spMkLst>
        </pc:spChg>
        <pc:picChg chg="add mod">
          <ac:chgData name="Leonardo Ferreira" userId="5603549d0d6ef95f" providerId="LiveId" clId="{6EABEEA8-2D1E-42C6-9C06-6D4665DB1768}" dt="2025-01-12T20:32:35.895" v="216" actId="14100"/>
          <ac:picMkLst>
            <pc:docMk/>
            <pc:sldMk cId="115766638" sldId="415"/>
            <ac:picMk id="6" creationId="{93818639-F4EA-B1A9-24B8-1C1A030F630D}"/>
          </ac:picMkLst>
        </pc:picChg>
        <pc:picChg chg="add mod">
          <ac:chgData name="Leonardo Ferreira" userId="5603549d0d6ef95f" providerId="LiveId" clId="{6EABEEA8-2D1E-42C6-9C06-6D4665DB1768}" dt="2025-01-12T20:33:02.186" v="221" actId="1076"/>
          <ac:picMkLst>
            <pc:docMk/>
            <pc:sldMk cId="115766638" sldId="415"/>
            <ac:picMk id="7" creationId="{8D92F85B-B5EA-9422-4FBD-5B3B53B93725}"/>
          </ac:picMkLst>
        </pc:picChg>
        <pc:cxnChg chg="add mod">
          <ac:chgData name="Leonardo Ferreira" userId="5603549d0d6ef95f" providerId="LiveId" clId="{6EABEEA8-2D1E-42C6-9C06-6D4665DB1768}" dt="2025-01-12T20:33:34.897" v="224" actId="17032"/>
          <ac:cxnSpMkLst>
            <pc:docMk/>
            <pc:sldMk cId="115766638" sldId="415"/>
            <ac:cxnSpMk id="9" creationId="{B058DA62-EA9A-DD17-690F-AF124390A37B}"/>
          </ac:cxnSpMkLst>
        </pc:cxnChg>
      </pc:sldChg>
      <pc:sldChg chg="addSp delSp modSp new mod modAnim">
        <pc:chgData name="Leonardo Ferreira" userId="5603549d0d6ef95f" providerId="LiveId" clId="{6EABEEA8-2D1E-42C6-9C06-6D4665DB1768}" dt="2025-01-12T20:41:56.624" v="506"/>
        <pc:sldMkLst>
          <pc:docMk/>
          <pc:sldMk cId="2621582803" sldId="416"/>
        </pc:sldMkLst>
        <pc:spChg chg="mod">
          <ac:chgData name="Leonardo Ferreira" userId="5603549d0d6ef95f" providerId="LiveId" clId="{6EABEEA8-2D1E-42C6-9C06-6D4665DB1768}" dt="2025-01-12T20:34:42.321" v="259" actId="20577"/>
          <ac:spMkLst>
            <pc:docMk/>
            <pc:sldMk cId="2621582803" sldId="416"/>
            <ac:spMk id="3" creationId="{AD1EA92F-C54B-4EDB-DED2-9455B65DD52B}"/>
          </ac:spMkLst>
        </pc:spChg>
        <pc:spChg chg="add mod">
          <ac:chgData name="Leonardo Ferreira" userId="5603549d0d6ef95f" providerId="LiveId" clId="{6EABEEA8-2D1E-42C6-9C06-6D4665DB1768}" dt="2025-01-12T20:35:30.718" v="303" actId="14100"/>
          <ac:spMkLst>
            <pc:docMk/>
            <pc:sldMk cId="2621582803" sldId="416"/>
            <ac:spMk id="7" creationId="{592BB729-A073-5D3D-07FE-C0B24F52DE46}"/>
          </ac:spMkLst>
        </pc:spChg>
        <pc:spChg chg="add mod">
          <ac:chgData name="Leonardo Ferreira" userId="5603549d0d6ef95f" providerId="LiveId" clId="{6EABEEA8-2D1E-42C6-9C06-6D4665DB1768}" dt="2025-01-12T20:36:02.355" v="313" actId="1076"/>
          <ac:spMkLst>
            <pc:docMk/>
            <pc:sldMk cId="2621582803" sldId="416"/>
            <ac:spMk id="10" creationId="{9D416DA7-4ADA-1183-6A32-96E5EAA7B598}"/>
          </ac:spMkLst>
        </pc:spChg>
        <pc:spChg chg="add mod">
          <ac:chgData name="Leonardo Ferreira" userId="5603549d0d6ef95f" providerId="LiveId" clId="{6EABEEA8-2D1E-42C6-9C06-6D4665DB1768}" dt="2025-01-12T20:36:24.037" v="331" actId="1038"/>
          <ac:spMkLst>
            <pc:docMk/>
            <pc:sldMk cId="2621582803" sldId="416"/>
            <ac:spMk id="11" creationId="{5628ABC2-5579-2B04-8B59-1B2CBEFD752E}"/>
          </ac:spMkLst>
        </pc:spChg>
        <pc:spChg chg="add mod">
          <ac:chgData name="Leonardo Ferreira" userId="5603549d0d6ef95f" providerId="LiveId" clId="{6EABEEA8-2D1E-42C6-9C06-6D4665DB1768}" dt="2025-01-12T20:41:06.986" v="443" actId="1036"/>
          <ac:spMkLst>
            <pc:docMk/>
            <pc:sldMk cId="2621582803" sldId="416"/>
            <ac:spMk id="15" creationId="{99C95B1E-F3C6-6661-2162-2A4F76605A63}"/>
          </ac:spMkLst>
        </pc:spChg>
        <pc:spChg chg="add mod">
          <ac:chgData name="Leonardo Ferreira" userId="5603549d0d6ef95f" providerId="LiveId" clId="{6EABEEA8-2D1E-42C6-9C06-6D4665DB1768}" dt="2025-01-12T20:41:43.730" v="504" actId="1037"/>
          <ac:spMkLst>
            <pc:docMk/>
            <pc:sldMk cId="2621582803" sldId="416"/>
            <ac:spMk id="18" creationId="{39F8C11E-69C0-20D6-085C-D9868801BC38}"/>
          </ac:spMkLst>
        </pc:spChg>
        <pc:spChg chg="add mod">
          <ac:chgData name="Leonardo Ferreira" userId="5603549d0d6ef95f" providerId="LiveId" clId="{6EABEEA8-2D1E-42C6-9C06-6D4665DB1768}" dt="2025-01-12T20:41:39.971" v="477" actId="1036"/>
          <ac:spMkLst>
            <pc:docMk/>
            <pc:sldMk cId="2621582803" sldId="416"/>
            <ac:spMk id="21" creationId="{80059A08-5D72-6F05-6A66-8A2059D227DD}"/>
          </ac:spMkLst>
        </pc:spChg>
        <pc:graphicFrameChg chg="add del mod">
          <ac:chgData name="Leonardo Ferreira" userId="5603549d0d6ef95f" providerId="LiveId" clId="{6EABEEA8-2D1E-42C6-9C06-6D4665DB1768}" dt="2025-01-12T20:34:55.335" v="262"/>
          <ac:graphicFrameMkLst>
            <pc:docMk/>
            <pc:sldMk cId="2621582803" sldId="416"/>
            <ac:graphicFrameMk id="5" creationId="{584C4F6A-0893-E267-5DE5-72276688047F}"/>
          </ac:graphicFrameMkLst>
        </pc:graphicFrameChg>
        <pc:graphicFrameChg chg="add del mod">
          <ac:chgData name="Leonardo Ferreira" userId="5603549d0d6ef95f" providerId="LiveId" clId="{6EABEEA8-2D1E-42C6-9C06-6D4665DB1768}" dt="2025-01-12T20:35:42.890" v="306"/>
          <ac:graphicFrameMkLst>
            <pc:docMk/>
            <pc:sldMk cId="2621582803" sldId="416"/>
            <ac:graphicFrameMk id="8" creationId="{109FCFE8-3237-95D4-5DC6-B69FDFF74C61}"/>
          </ac:graphicFrameMkLst>
        </pc:graphicFrameChg>
        <pc:graphicFrameChg chg="add del mod">
          <ac:chgData name="Leonardo Ferreira" userId="5603549d0d6ef95f" providerId="LiveId" clId="{6EABEEA8-2D1E-42C6-9C06-6D4665DB1768}" dt="2025-01-12T20:37:30.005" v="341"/>
          <ac:graphicFrameMkLst>
            <pc:docMk/>
            <pc:sldMk cId="2621582803" sldId="416"/>
            <ac:graphicFrameMk id="13" creationId="{41CF531B-C79E-CFE2-59A4-8C84924FDFE2}"/>
          </ac:graphicFrameMkLst>
        </pc:graphicFrameChg>
        <pc:graphicFrameChg chg="add del mod">
          <ac:chgData name="Leonardo Ferreira" userId="5603549d0d6ef95f" providerId="LiveId" clId="{6EABEEA8-2D1E-42C6-9C06-6D4665DB1768}" dt="2025-01-12T20:39:21.670" v="371"/>
          <ac:graphicFrameMkLst>
            <pc:docMk/>
            <pc:sldMk cId="2621582803" sldId="416"/>
            <ac:graphicFrameMk id="16" creationId="{05E7E9AE-0606-053F-C250-731064CD9500}"/>
          </ac:graphicFrameMkLst>
        </pc:graphicFrameChg>
        <pc:graphicFrameChg chg="add del mod">
          <ac:chgData name="Leonardo Ferreira" userId="5603549d0d6ef95f" providerId="LiveId" clId="{6EABEEA8-2D1E-42C6-9C06-6D4665DB1768}" dt="2025-01-12T20:39:51.226" v="400"/>
          <ac:graphicFrameMkLst>
            <pc:docMk/>
            <pc:sldMk cId="2621582803" sldId="416"/>
            <ac:graphicFrameMk id="19" creationId="{5E41E488-21B9-8209-0FE0-2AE52D54AFAA}"/>
          </ac:graphicFrameMkLst>
        </pc:graphicFrameChg>
        <pc:picChg chg="add mod">
          <ac:chgData name="Leonardo Ferreira" userId="5603549d0d6ef95f" providerId="LiveId" clId="{6EABEEA8-2D1E-42C6-9C06-6D4665DB1768}" dt="2025-01-12T20:41:02.805" v="434" actId="1035"/>
          <ac:picMkLst>
            <pc:docMk/>
            <pc:sldMk cId="2621582803" sldId="416"/>
            <ac:picMk id="12" creationId="{0198DE9B-E641-6BB4-9EE8-66CCC4D322B2}"/>
          </ac:picMkLst>
        </pc:picChg>
      </pc:sldChg>
      <pc:sldChg chg="modSp new mod">
        <pc:chgData name="Leonardo Ferreira" userId="5603549d0d6ef95f" providerId="LiveId" clId="{6EABEEA8-2D1E-42C6-9C06-6D4665DB1768}" dt="2025-01-12T20:42:24.793" v="522" actId="20577"/>
        <pc:sldMkLst>
          <pc:docMk/>
          <pc:sldMk cId="3356484081" sldId="417"/>
        </pc:sldMkLst>
        <pc:spChg chg="mod">
          <ac:chgData name="Leonardo Ferreira" userId="5603549d0d6ef95f" providerId="LiveId" clId="{6EABEEA8-2D1E-42C6-9C06-6D4665DB1768}" dt="2025-01-12T20:42:24.793" v="522" actId="20577"/>
          <ac:spMkLst>
            <pc:docMk/>
            <pc:sldMk cId="3356484081" sldId="417"/>
            <ac:spMk id="3" creationId="{E3DB04DD-1753-2336-E39D-4B2EC454CD9A}"/>
          </ac:spMkLst>
        </pc:spChg>
      </pc:sldChg>
      <pc:sldChg chg="addSp delSp modSp new mod modAnim">
        <pc:chgData name="Leonardo Ferreira" userId="5603549d0d6ef95f" providerId="LiveId" clId="{6EABEEA8-2D1E-42C6-9C06-6D4665DB1768}" dt="2025-01-12T20:52:46.917" v="683"/>
        <pc:sldMkLst>
          <pc:docMk/>
          <pc:sldMk cId="197308708" sldId="418"/>
        </pc:sldMkLst>
        <pc:spChg chg="mod">
          <ac:chgData name="Leonardo Ferreira" userId="5603549d0d6ef95f" providerId="LiveId" clId="{6EABEEA8-2D1E-42C6-9C06-6D4665DB1768}" dt="2025-01-12T20:42:42.493" v="548" actId="20577"/>
          <ac:spMkLst>
            <pc:docMk/>
            <pc:sldMk cId="197308708" sldId="418"/>
            <ac:spMk id="3" creationId="{8A6FD053-3700-E8BE-1DA5-B3CAD9E0D6E1}"/>
          </ac:spMkLst>
        </pc:spChg>
        <pc:spChg chg="add mod">
          <ac:chgData name="Leonardo Ferreira" userId="5603549d0d6ef95f" providerId="LiveId" clId="{6EABEEA8-2D1E-42C6-9C06-6D4665DB1768}" dt="2025-01-12T20:46:59.519" v="591" actId="1076"/>
          <ac:spMkLst>
            <pc:docMk/>
            <pc:sldMk cId="197308708" sldId="418"/>
            <ac:spMk id="7" creationId="{F1475DE0-ED1A-941D-8DAB-4DCC7462D682}"/>
          </ac:spMkLst>
        </pc:spChg>
        <pc:spChg chg="add mod">
          <ac:chgData name="Leonardo Ferreira" userId="5603549d0d6ef95f" providerId="LiveId" clId="{6EABEEA8-2D1E-42C6-9C06-6D4665DB1768}" dt="2025-01-12T20:52:35.452" v="680"/>
          <ac:spMkLst>
            <pc:docMk/>
            <pc:sldMk cId="197308708" sldId="418"/>
            <ac:spMk id="10" creationId="{9414617C-DF12-3B9B-1358-50BEEF336B96}"/>
          </ac:spMkLst>
        </pc:spChg>
        <pc:spChg chg="add mod">
          <ac:chgData name="Leonardo Ferreira" userId="5603549d0d6ef95f" providerId="LiveId" clId="{6EABEEA8-2D1E-42C6-9C06-6D4665DB1768}" dt="2025-01-12T20:51:22.997" v="651" actId="1076"/>
          <ac:spMkLst>
            <pc:docMk/>
            <pc:sldMk cId="197308708" sldId="418"/>
            <ac:spMk id="13" creationId="{EF907B78-4BE1-2C33-3503-8944B1EB72D1}"/>
          </ac:spMkLst>
        </pc:spChg>
        <pc:spChg chg="add mod">
          <ac:chgData name="Leonardo Ferreira" userId="5603549d0d6ef95f" providerId="LiveId" clId="{6EABEEA8-2D1E-42C6-9C06-6D4665DB1768}" dt="2025-01-12T20:52:07.190" v="670" actId="1076"/>
          <ac:spMkLst>
            <pc:docMk/>
            <pc:sldMk cId="197308708" sldId="418"/>
            <ac:spMk id="16" creationId="{0E075AC7-F3D0-8874-4EE8-F3513FED8656}"/>
          </ac:spMkLst>
        </pc:spChg>
        <pc:graphicFrameChg chg="add del mod">
          <ac:chgData name="Leonardo Ferreira" userId="5603549d0d6ef95f" providerId="LiveId" clId="{6EABEEA8-2D1E-42C6-9C06-6D4665DB1768}" dt="2025-01-12T20:46:30.126" v="578"/>
          <ac:graphicFrameMkLst>
            <pc:docMk/>
            <pc:sldMk cId="197308708" sldId="418"/>
            <ac:graphicFrameMk id="5" creationId="{88BFCDD8-62FF-A289-9BB7-E6E7EFDEAF6F}"/>
          </ac:graphicFrameMkLst>
        </pc:graphicFrameChg>
        <pc:graphicFrameChg chg="add del mod">
          <ac:chgData name="Leonardo Ferreira" userId="5603549d0d6ef95f" providerId="LiveId" clId="{6EABEEA8-2D1E-42C6-9C06-6D4665DB1768}" dt="2025-01-12T20:48:06.970" v="597"/>
          <ac:graphicFrameMkLst>
            <pc:docMk/>
            <pc:sldMk cId="197308708" sldId="418"/>
            <ac:graphicFrameMk id="8" creationId="{15362028-6B62-5BE6-0E46-4ED80DD370FF}"/>
          </ac:graphicFrameMkLst>
        </pc:graphicFrameChg>
        <pc:graphicFrameChg chg="add del mod">
          <ac:chgData name="Leonardo Ferreira" userId="5603549d0d6ef95f" providerId="LiveId" clId="{6EABEEA8-2D1E-42C6-9C06-6D4665DB1768}" dt="2025-01-12T20:49:23.940" v="620"/>
          <ac:graphicFrameMkLst>
            <pc:docMk/>
            <pc:sldMk cId="197308708" sldId="418"/>
            <ac:graphicFrameMk id="11" creationId="{D21FF92B-8850-FDD4-88B4-7F84C8A7D500}"/>
          </ac:graphicFrameMkLst>
        </pc:graphicFrameChg>
        <pc:graphicFrameChg chg="add del mod">
          <ac:chgData name="Leonardo Ferreira" userId="5603549d0d6ef95f" providerId="LiveId" clId="{6EABEEA8-2D1E-42C6-9C06-6D4665DB1768}" dt="2025-01-12T20:51:04.198" v="643"/>
          <ac:graphicFrameMkLst>
            <pc:docMk/>
            <pc:sldMk cId="197308708" sldId="418"/>
            <ac:graphicFrameMk id="14" creationId="{593C9BD1-0416-11A5-3641-A5546BF4DA5C}"/>
          </ac:graphicFrameMkLst>
        </pc:graphicFrameChg>
        <pc:picChg chg="add mod">
          <ac:chgData name="Leonardo Ferreira" userId="5603549d0d6ef95f" providerId="LiveId" clId="{6EABEEA8-2D1E-42C6-9C06-6D4665DB1768}" dt="2025-01-12T20:46:56.494" v="590" actId="14100"/>
          <ac:picMkLst>
            <pc:docMk/>
            <pc:sldMk cId="197308708" sldId="418"/>
            <ac:picMk id="1026" creationId="{C1098A67-3829-EB6E-C3E4-9F17FA31AE4B}"/>
          </ac:picMkLst>
        </pc:picChg>
        <pc:picChg chg="add mod">
          <ac:chgData name="Leonardo Ferreira" userId="5603549d0d6ef95f" providerId="LiveId" clId="{6EABEEA8-2D1E-42C6-9C06-6D4665DB1768}" dt="2025-01-12T20:48:00.143" v="594" actId="1076"/>
          <ac:picMkLst>
            <pc:docMk/>
            <pc:sldMk cId="197308708" sldId="418"/>
            <ac:picMk id="1028" creationId="{D7BC05AE-E03B-DE96-18AF-679295A0D137}"/>
          </ac:picMkLst>
        </pc:picChg>
        <pc:picChg chg="add mod">
          <ac:chgData name="Leonardo Ferreira" userId="5603549d0d6ef95f" providerId="LiveId" clId="{6EABEEA8-2D1E-42C6-9C06-6D4665DB1768}" dt="2025-01-12T20:49:16.516" v="617" actId="1076"/>
          <ac:picMkLst>
            <pc:docMk/>
            <pc:sldMk cId="197308708" sldId="418"/>
            <ac:picMk id="1030" creationId="{EF465A4E-071F-8025-DB99-971DAF0211EF}"/>
          </ac:picMkLst>
        </pc:picChg>
        <pc:picChg chg="add mod">
          <ac:chgData name="Leonardo Ferreira" userId="5603549d0d6ef95f" providerId="LiveId" clId="{6EABEEA8-2D1E-42C6-9C06-6D4665DB1768}" dt="2025-01-12T20:50:59.058" v="640" actId="1076"/>
          <ac:picMkLst>
            <pc:docMk/>
            <pc:sldMk cId="197308708" sldId="418"/>
            <ac:picMk id="1032" creationId="{8198D1C8-633B-FB27-AC54-0B870BBB5DCD}"/>
          </ac:picMkLst>
        </pc:picChg>
      </pc:sldChg>
      <pc:sldChg chg="addSp delSp modSp add mod delAnim modAnim">
        <pc:chgData name="Leonardo Ferreira" userId="5603549d0d6ef95f" providerId="LiveId" clId="{6EABEEA8-2D1E-42C6-9C06-6D4665DB1768}" dt="2025-01-12T20:46:11.798" v="575"/>
        <pc:sldMkLst>
          <pc:docMk/>
          <pc:sldMk cId="3476931566" sldId="419"/>
        </pc:sldMkLst>
        <pc:picChg chg="add mod">
          <ac:chgData name="Leonardo Ferreira" userId="5603549d0d6ef95f" providerId="LiveId" clId="{6EABEEA8-2D1E-42C6-9C06-6D4665DB1768}" dt="2025-01-12T20:46:00.641" v="572" actId="1076"/>
          <ac:picMkLst>
            <pc:docMk/>
            <pc:sldMk cId="3476931566" sldId="419"/>
            <ac:picMk id="3" creationId="{0F8E7969-8E9B-6B38-2A35-F5B71D8537D7}"/>
          </ac:picMkLst>
        </pc:picChg>
        <pc:picChg chg="del">
          <ac:chgData name="Leonardo Ferreira" userId="5603549d0d6ef95f" providerId="LiveId" clId="{6EABEEA8-2D1E-42C6-9C06-6D4665DB1768}" dt="2025-01-12T20:44:25.658" v="553" actId="478"/>
          <ac:picMkLst>
            <pc:docMk/>
            <pc:sldMk cId="3476931566" sldId="419"/>
            <ac:picMk id="6" creationId="{41A6C4FD-8D9A-2190-8BA9-63C9DA2DBCBA}"/>
          </ac:picMkLst>
        </pc:picChg>
        <pc:picChg chg="del">
          <ac:chgData name="Leonardo Ferreira" userId="5603549d0d6ef95f" providerId="LiveId" clId="{6EABEEA8-2D1E-42C6-9C06-6D4665DB1768}" dt="2025-01-12T20:44:27.782" v="555" actId="478"/>
          <ac:picMkLst>
            <pc:docMk/>
            <pc:sldMk cId="3476931566" sldId="419"/>
            <ac:picMk id="7" creationId="{604CA5AB-F35F-0E38-C5D8-A3F4914B7E8F}"/>
          </ac:picMkLst>
        </pc:picChg>
        <pc:picChg chg="add mod">
          <ac:chgData name="Leonardo Ferreira" userId="5603549d0d6ef95f" providerId="LiveId" clId="{6EABEEA8-2D1E-42C6-9C06-6D4665DB1768}" dt="2025-01-12T20:46:04.032" v="573" actId="1076"/>
          <ac:picMkLst>
            <pc:docMk/>
            <pc:sldMk cId="3476931566" sldId="419"/>
            <ac:picMk id="8" creationId="{183ABE71-F547-3064-85BA-54EAECA88B33}"/>
          </ac:picMkLst>
        </pc:picChg>
        <pc:picChg chg="add mod">
          <ac:chgData name="Leonardo Ferreira" userId="5603549d0d6ef95f" providerId="LiveId" clId="{6EABEEA8-2D1E-42C6-9C06-6D4665DB1768}" dt="2025-01-12T20:45:58.273" v="571" actId="1076"/>
          <ac:picMkLst>
            <pc:docMk/>
            <pc:sldMk cId="3476931566" sldId="419"/>
            <ac:picMk id="2050" creationId="{6BF9BE02-8A5F-548D-608C-981FF24CBA38}"/>
          </ac:picMkLst>
        </pc:picChg>
        <pc:cxnChg chg="del mod">
          <ac:chgData name="Leonardo Ferreira" userId="5603549d0d6ef95f" providerId="LiveId" clId="{6EABEEA8-2D1E-42C6-9C06-6D4665DB1768}" dt="2025-01-12T20:44:26.805" v="554" actId="478"/>
          <ac:cxnSpMkLst>
            <pc:docMk/>
            <pc:sldMk cId="3476931566" sldId="419"/>
            <ac:cxnSpMk id="9" creationId="{ACF219F6-E601-4C7E-B05F-1B08C65C6494}"/>
          </ac:cxnSpMkLst>
        </pc:cxnChg>
      </pc:sldChg>
      <pc:sldChg chg="modSp new mod ord">
        <pc:chgData name="Leonardo Ferreira" userId="5603549d0d6ef95f" providerId="LiveId" clId="{6EABEEA8-2D1E-42C6-9C06-6D4665DB1768}" dt="2025-01-12T20:53:58.803" v="704"/>
        <pc:sldMkLst>
          <pc:docMk/>
          <pc:sldMk cId="1464227144" sldId="420"/>
        </pc:sldMkLst>
        <pc:spChg chg="mod">
          <ac:chgData name="Leonardo Ferreira" userId="5603549d0d6ef95f" providerId="LiveId" clId="{6EABEEA8-2D1E-42C6-9C06-6D4665DB1768}" dt="2025-01-12T20:53:48.388" v="701" actId="20577"/>
          <ac:spMkLst>
            <pc:docMk/>
            <pc:sldMk cId="1464227144" sldId="420"/>
            <ac:spMk id="3" creationId="{41BDB01A-284F-4C26-F9FD-87341F789DD1}"/>
          </ac:spMkLst>
        </pc:spChg>
      </pc:sldChg>
      <pc:sldChg chg="add del">
        <pc:chgData name="Leonardo Ferreira" userId="5603549d0d6ef95f" providerId="LiveId" clId="{6EABEEA8-2D1E-42C6-9C06-6D4665DB1768}" dt="2025-01-12T20:54:06.694" v="706" actId="2696"/>
        <pc:sldMkLst>
          <pc:docMk/>
          <pc:sldMk cId="275964939" sldId="421"/>
        </pc:sldMkLst>
      </pc:sldChg>
      <pc:sldChg chg="modSp new mod">
        <pc:chgData name="Leonardo Ferreira" userId="5603549d0d6ef95f" providerId="LiveId" clId="{6EABEEA8-2D1E-42C6-9C06-6D4665DB1768}" dt="2025-01-12T20:54:09.971" v="716" actId="20577"/>
        <pc:sldMkLst>
          <pc:docMk/>
          <pc:sldMk cId="3328671467" sldId="422"/>
        </pc:sldMkLst>
        <pc:spChg chg="mod">
          <ac:chgData name="Leonardo Ferreira" userId="5603549d0d6ef95f" providerId="LiveId" clId="{6EABEEA8-2D1E-42C6-9C06-6D4665DB1768}" dt="2025-01-12T20:54:09.971" v="716" actId="20577"/>
          <ac:spMkLst>
            <pc:docMk/>
            <pc:sldMk cId="3328671467" sldId="422"/>
            <ac:spMk id="3" creationId="{DA49A032-7440-ED44-68DB-DA67124C38EB}"/>
          </ac:spMkLst>
        </pc:spChg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2734202418" sldId="425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4184309670" sldId="446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1408009196" sldId="447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677145784" sldId="448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701904740" sldId="449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2091441065" sldId="450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90915618" sldId="451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1920498340" sldId="452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1659344868" sldId="453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3271685369" sldId="454"/>
        </pc:sldMkLst>
      </pc:sldChg>
      <pc:sldChg chg="del">
        <pc:chgData name="Leonardo Ferreira" userId="5603549d0d6ef95f" providerId="LiveId" clId="{6EABEEA8-2D1E-42C6-9C06-6D4665DB1768}" dt="2025-01-12T20:29:19.827" v="147" actId="47"/>
        <pc:sldMkLst>
          <pc:docMk/>
          <pc:sldMk cId="966394959" sldId="455"/>
        </pc:sldMkLst>
      </pc:sldChg>
      <pc:sldChg chg="new del">
        <pc:chgData name="Leonardo Ferreira" userId="5603549d0d6ef95f" providerId="LiveId" clId="{6EABEEA8-2D1E-42C6-9C06-6D4665DB1768}" dt="2025-01-12T20:24:01.071" v="1" actId="2696"/>
        <pc:sldMkLst>
          <pc:docMk/>
          <pc:sldMk cId="3743103753" sldId="456"/>
        </pc:sldMkLst>
      </pc:sldChg>
      <pc:sldMasterChg chg="modSldLayout">
        <pc:chgData name="Leonardo Ferreira" userId="5603549d0d6ef95f" providerId="LiveId" clId="{6EABEEA8-2D1E-42C6-9C06-6D4665DB1768}" dt="2025-01-12T20:30:57.007" v="176" actId="404"/>
        <pc:sldMasterMkLst>
          <pc:docMk/>
          <pc:sldMasterMk cId="3860269574" sldId="2147483648"/>
        </pc:sldMasterMkLst>
        <pc:sldLayoutChg chg="addSp delSp modSp mod">
          <pc:chgData name="Leonardo Ferreira" userId="5603549d0d6ef95f" providerId="LiveId" clId="{6EABEEA8-2D1E-42C6-9C06-6D4665DB1768}" dt="2025-01-12T20:30:57.007" v="176" actId="404"/>
          <pc:sldLayoutMkLst>
            <pc:docMk/>
            <pc:sldMasterMk cId="3860269574" sldId="2147483648"/>
            <pc:sldLayoutMk cId="3555369680" sldId="2147483650"/>
          </pc:sldLayoutMkLst>
          <pc:spChg chg="del mod">
            <ac:chgData name="Leonardo Ferreira" userId="5603549d0d6ef95f" providerId="LiveId" clId="{6EABEEA8-2D1E-42C6-9C06-6D4665DB1768}" dt="2025-01-12T20:30:29.562" v="163"/>
            <ac:spMkLst>
              <pc:docMk/>
              <pc:sldMasterMk cId="3860269574" sldId="2147483648"/>
              <pc:sldLayoutMk cId="3555369680" sldId="2147483650"/>
              <ac:spMk id="12" creationId="{00000000-0000-0000-0000-000000000000}"/>
            </ac:spMkLst>
          </pc:spChg>
          <pc:spChg chg="mod">
            <ac:chgData name="Leonardo Ferreira" userId="5603549d0d6ef95f" providerId="LiveId" clId="{6EABEEA8-2D1E-42C6-9C06-6D4665DB1768}" dt="2025-01-12T20:30:57.007" v="176" actId="404"/>
            <ac:spMkLst>
              <pc:docMk/>
              <pc:sldMasterMk cId="3860269574" sldId="2147483648"/>
              <pc:sldLayoutMk cId="3555369680" sldId="2147483650"/>
              <ac:spMk id="22" creationId="{00000000-0000-0000-0000-000000000000}"/>
            </ac:spMkLst>
          </pc:spChg>
          <pc:picChg chg="add del">
            <ac:chgData name="Leonardo Ferreira" userId="5603549d0d6ef95f" providerId="LiveId" clId="{6EABEEA8-2D1E-42C6-9C06-6D4665DB1768}" dt="2025-01-12T20:29:41.617" v="150" actId="478"/>
            <ac:picMkLst>
              <pc:docMk/>
              <pc:sldMasterMk cId="3860269574" sldId="2147483648"/>
              <pc:sldLayoutMk cId="3555369680" sldId="2147483650"/>
              <ac:picMk id="2" creationId="{00000000-0000-0000-0000-000000000000}"/>
            </ac:picMkLst>
          </pc:picChg>
        </pc:sldLayoutChg>
        <pc:sldLayoutChg chg="delSp modSp mod">
          <pc:chgData name="Leonardo Ferreira" userId="5603549d0d6ef95f" providerId="LiveId" clId="{6EABEEA8-2D1E-42C6-9C06-6D4665DB1768}" dt="2025-01-12T20:28:47.352" v="144" actId="2711"/>
          <pc:sldLayoutMkLst>
            <pc:docMk/>
            <pc:sldMasterMk cId="3860269574" sldId="2147483648"/>
            <pc:sldLayoutMk cId="3293272376" sldId="2147483652"/>
          </pc:sldLayoutMkLst>
          <pc:spChg chg="mod">
            <ac:chgData name="Leonardo Ferreira" userId="5603549d0d6ef95f" providerId="LiveId" clId="{6EABEEA8-2D1E-42C6-9C06-6D4665DB1768}" dt="2025-01-12T20:28:47.352" v="144" actId="2711"/>
            <ac:spMkLst>
              <pc:docMk/>
              <pc:sldMasterMk cId="3860269574" sldId="2147483648"/>
              <pc:sldLayoutMk cId="3293272376" sldId="2147483652"/>
              <ac:spMk id="14" creationId="{00000000-0000-0000-0000-000000000000}"/>
            </ac:spMkLst>
          </pc:spChg>
          <pc:spChg chg="mod">
            <ac:chgData name="Leonardo Ferreira" userId="5603549d0d6ef95f" providerId="LiveId" clId="{6EABEEA8-2D1E-42C6-9C06-6D4665DB1768}" dt="2025-01-12T20:28:41.774" v="143" actId="2711"/>
            <ac:spMkLst>
              <pc:docMk/>
              <pc:sldMasterMk cId="3860269574" sldId="2147483648"/>
              <pc:sldLayoutMk cId="3293272376" sldId="2147483652"/>
              <ac:spMk id="38" creationId="{00000000-0000-0000-0000-000000000000}"/>
            </ac:spMkLst>
          </pc:spChg>
          <pc:picChg chg="del">
            <ac:chgData name="Leonardo Ferreira" userId="5603549d0d6ef95f" providerId="LiveId" clId="{6EABEEA8-2D1E-42C6-9C06-6D4665DB1768}" dt="2025-01-12T20:26:59.396" v="84" actId="478"/>
            <ac:picMkLst>
              <pc:docMk/>
              <pc:sldMasterMk cId="3860269574" sldId="2147483648"/>
              <pc:sldLayoutMk cId="3293272376" sldId="2147483652"/>
              <ac:picMk id="13" creationId="{FC0556F5-CA3F-4B8E-8421-5ECE5735D7A3}"/>
            </ac:picMkLst>
          </pc:picChg>
        </pc:sldLayoutChg>
      </pc:sldMasterChg>
    </pc:docChg>
  </pc:docChgLst>
  <pc:docChgLst>
    <pc:chgData name="Leonardo Ferreira" userId="5603549d0d6ef95f" providerId="LiveId" clId="{B71C7E9A-5EC1-49E8-867B-7F1BD5FF5F41}"/>
    <pc:docChg chg="undo redo custSel addSld delSld modSld">
      <pc:chgData name="Leonardo Ferreira" userId="5603549d0d6ef95f" providerId="LiveId" clId="{B71C7E9A-5EC1-49E8-867B-7F1BD5FF5F41}" dt="2023-06-06T16:45:40.695" v="2382" actId="1035"/>
      <pc:docMkLst>
        <pc:docMk/>
      </pc:docMkLst>
      <pc:sldChg chg="addSp delSp modSp mod modAnim">
        <pc:chgData name="Leonardo Ferreira" userId="5603549d0d6ef95f" providerId="LiveId" clId="{B71C7E9A-5EC1-49E8-867B-7F1BD5FF5F41}" dt="2023-06-06T00:13:06.859" v="2126"/>
        <pc:sldMkLst>
          <pc:docMk/>
          <pc:sldMk cId="2983569036" sldId="344"/>
        </pc:sldMkLst>
      </pc:sldChg>
      <pc:sldChg chg="modSp mod modAnim modShow">
        <pc:chgData name="Leonardo Ferreira" userId="5603549d0d6ef95f" providerId="LiveId" clId="{B71C7E9A-5EC1-49E8-867B-7F1BD5FF5F41}" dt="2023-06-06T03:39:10.057" v="2349" actId="20577"/>
        <pc:sldMkLst>
          <pc:docMk/>
          <pc:sldMk cId="1302871283" sldId="397"/>
        </pc:sldMkLst>
      </pc:sldChg>
      <pc:sldChg chg="addSp delSp modSp mod addAnim delAnim">
        <pc:chgData name="Leonardo Ferreira" userId="5603549d0d6ef95f" providerId="LiveId" clId="{B71C7E9A-5EC1-49E8-867B-7F1BD5FF5F41}" dt="2023-06-05T22:16:21.287" v="1630" actId="20577"/>
        <pc:sldMkLst>
          <pc:docMk/>
          <pc:sldMk cId="870308534" sldId="403"/>
        </pc:sldMkLst>
      </pc:sldChg>
      <pc:sldChg chg="addSp delSp modSp mod delAnim">
        <pc:chgData name="Leonardo Ferreira" userId="5603549d0d6ef95f" providerId="LiveId" clId="{B71C7E9A-5EC1-49E8-867B-7F1BD5FF5F41}" dt="2023-06-06T00:32:29.445" v="2272" actId="207"/>
        <pc:sldMkLst>
          <pc:docMk/>
          <pc:sldMk cId="122850108" sldId="404"/>
        </pc:sldMkLst>
      </pc:sldChg>
      <pc:sldChg chg="addSp delSp modSp mod">
        <pc:chgData name="Leonardo Ferreira" userId="5603549d0d6ef95f" providerId="LiveId" clId="{B71C7E9A-5EC1-49E8-867B-7F1BD5FF5F41}" dt="2023-06-06T00:37:55.143" v="2273" actId="1036"/>
        <pc:sldMkLst>
          <pc:docMk/>
          <pc:sldMk cId="2386971120" sldId="405"/>
        </pc:sldMkLst>
      </pc:sldChg>
      <pc:sldChg chg="delSp del mod modShow">
        <pc:chgData name="Leonardo Ferreira" userId="5603549d0d6ef95f" providerId="LiveId" clId="{B71C7E9A-5EC1-49E8-867B-7F1BD5FF5F41}" dt="2023-06-05T22:17:31.959" v="1660" actId="2696"/>
        <pc:sldMkLst>
          <pc:docMk/>
          <pc:sldMk cId="4016877989" sldId="406"/>
        </pc:sldMkLst>
      </pc:sldChg>
      <pc:sldChg chg="del mod modShow">
        <pc:chgData name="Leonardo Ferreira" userId="5603549d0d6ef95f" providerId="LiveId" clId="{B71C7E9A-5EC1-49E8-867B-7F1BD5FF5F41}" dt="2023-06-05T22:17:34.667" v="1661" actId="2696"/>
        <pc:sldMkLst>
          <pc:docMk/>
          <pc:sldMk cId="2418052367" sldId="407"/>
        </pc:sldMkLst>
      </pc:sldChg>
      <pc:sldChg chg="del mod modShow">
        <pc:chgData name="Leonardo Ferreira" userId="5603549d0d6ef95f" providerId="LiveId" clId="{B71C7E9A-5EC1-49E8-867B-7F1BD5FF5F41}" dt="2023-06-05T22:17:36.826" v="1662" actId="2696"/>
        <pc:sldMkLst>
          <pc:docMk/>
          <pc:sldMk cId="27909028" sldId="408"/>
        </pc:sldMkLst>
      </pc:sldChg>
      <pc:sldChg chg="del mod modShow">
        <pc:chgData name="Leonardo Ferreira" userId="5603549d0d6ef95f" providerId="LiveId" clId="{B71C7E9A-5EC1-49E8-867B-7F1BD5FF5F41}" dt="2023-06-05T22:17:39.313" v="1663" actId="2696"/>
        <pc:sldMkLst>
          <pc:docMk/>
          <pc:sldMk cId="449311069" sldId="409"/>
        </pc:sldMkLst>
      </pc:sldChg>
      <pc:sldChg chg="del mod modShow">
        <pc:chgData name="Leonardo Ferreira" userId="5603549d0d6ef95f" providerId="LiveId" clId="{B71C7E9A-5EC1-49E8-867B-7F1BD5FF5F41}" dt="2023-06-05T22:17:41.380" v="1664" actId="2696"/>
        <pc:sldMkLst>
          <pc:docMk/>
          <pc:sldMk cId="2420609174" sldId="410"/>
        </pc:sldMkLst>
      </pc:sldChg>
      <pc:sldChg chg="del mod modShow">
        <pc:chgData name="Leonardo Ferreira" userId="5603549d0d6ef95f" providerId="LiveId" clId="{B71C7E9A-5EC1-49E8-867B-7F1BD5FF5F41}" dt="2023-06-05T22:17:43.300" v="1665" actId="2696"/>
        <pc:sldMkLst>
          <pc:docMk/>
          <pc:sldMk cId="116642033" sldId="411"/>
        </pc:sldMkLst>
      </pc:sldChg>
      <pc:sldChg chg="del mod modShow">
        <pc:chgData name="Leonardo Ferreira" userId="5603549d0d6ef95f" providerId="LiveId" clId="{B71C7E9A-5EC1-49E8-867B-7F1BD5FF5F41}" dt="2023-06-05T22:17:45.176" v="1666" actId="2696"/>
        <pc:sldMkLst>
          <pc:docMk/>
          <pc:sldMk cId="4130654675" sldId="412"/>
        </pc:sldMkLst>
      </pc:sldChg>
      <pc:sldChg chg="del mod modShow">
        <pc:chgData name="Leonardo Ferreira" userId="5603549d0d6ef95f" providerId="LiveId" clId="{B71C7E9A-5EC1-49E8-867B-7F1BD5FF5F41}" dt="2023-06-05T22:17:47.383" v="1667" actId="2696"/>
        <pc:sldMkLst>
          <pc:docMk/>
          <pc:sldMk cId="2894931142" sldId="413"/>
        </pc:sldMkLst>
      </pc:sldChg>
      <pc:sldChg chg="addSp delSp modSp mod modAnim modShow">
        <pc:chgData name="Leonardo Ferreira" userId="5603549d0d6ef95f" providerId="LiveId" clId="{B71C7E9A-5EC1-49E8-867B-7F1BD5FF5F41}" dt="2023-06-06T00:13:43.859" v="2127"/>
        <pc:sldMkLst>
          <pc:docMk/>
          <pc:sldMk cId="225621613" sldId="414"/>
        </pc:sldMkLst>
      </pc:sldChg>
      <pc:sldChg chg="addSp delSp modSp add mod">
        <pc:chgData name="Leonardo Ferreira" userId="5603549d0d6ef95f" providerId="LiveId" clId="{B71C7E9A-5EC1-49E8-867B-7F1BD5FF5F41}" dt="2023-06-05T21:34:09.238" v="1316" actId="207"/>
        <pc:sldMkLst>
          <pc:docMk/>
          <pc:sldMk cId="3664795195" sldId="415"/>
        </pc:sldMkLst>
      </pc:sldChg>
      <pc:sldChg chg="addSp delSp modSp add mod">
        <pc:chgData name="Leonardo Ferreira" userId="5603549d0d6ef95f" providerId="LiveId" clId="{B71C7E9A-5EC1-49E8-867B-7F1BD5FF5F41}" dt="2023-06-05T21:35:05.742" v="1323" actId="1076"/>
        <pc:sldMkLst>
          <pc:docMk/>
          <pc:sldMk cId="2687145335" sldId="416"/>
        </pc:sldMkLst>
      </pc:sldChg>
      <pc:sldChg chg="addSp delSp modSp add mod">
        <pc:chgData name="Leonardo Ferreira" userId="5603549d0d6ef95f" providerId="LiveId" clId="{B71C7E9A-5EC1-49E8-867B-7F1BD5FF5F41}" dt="2023-06-05T21:36:31.090" v="1359" actId="14100"/>
        <pc:sldMkLst>
          <pc:docMk/>
          <pc:sldMk cId="405621791" sldId="417"/>
        </pc:sldMkLst>
      </pc:sldChg>
      <pc:sldChg chg="add del">
        <pc:chgData name="Leonardo Ferreira" userId="5603549d0d6ef95f" providerId="LiveId" clId="{B71C7E9A-5EC1-49E8-867B-7F1BD5FF5F41}" dt="2023-06-05T21:35:39.009" v="1325" actId="2890"/>
        <pc:sldMkLst>
          <pc:docMk/>
          <pc:sldMk cId="1486700982" sldId="417"/>
        </pc:sldMkLst>
      </pc:sldChg>
      <pc:sldChg chg="addSp delSp modSp add mod">
        <pc:chgData name="Leonardo Ferreira" userId="5603549d0d6ef95f" providerId="LiveId" clId="{B71C7E9A-5EC1-49E8-867B-7F1BD5FF5F41}" dt="2023-06-06T01:11:49.438" v="2328" actId="1076"/>
        <pc:sldMkLst>
          <pc:docMk/>
          <pc:sldMk cId="3638944314" sldId="418"/>
        </pc:sldMkLst>
      </pc:sldChg>
      <pc:sldChg chg="add del replId">
        <pc:chgData name="Leonardo Ferreira" userId="5603549d0d6ef95f" providerId="LiveId" clId="{B71C7E9A-5EC1-49E8-867B-7F1BD5FF5F41}" dt="2023-06-05T21:35:39.009" v="1325" actId="2890"/>
        <pc:sldMkLst>
          <pc:docMk/>
          <pc:sldMk cId="3806426295" sldId="418"/>
        </pc:sldMkLst>
      </pc:sldChg>
      <pc:sldChg chg="addSp delSp modSp add mod">
        <pc:chgData name="Leonardo Ferreira" userId="5603549d0d6ef95f" providerId="LiveId" clId="{B71C7E9A-5EC1-49E8-867B-7F1BD5FF5F41}" dt="2023-06-05T22:05:14.066" v="1501" actId="1076"/>
        <pc:sldMkLst>
          <pc:docMk/>
          <pc:sldMk cId="225391475" sldId="419"/>
        </pc:sldMkLst>
      </pc:sldChg>
      <pc:sldChg chg="addSp delSp modSp add mod">
        <pc:chgData name="Leonardo Ferreira" userId="5603549d0d6ef95f" providerId="LiveId" clId="{B71C7E9A-5EC1-49E8-867B-7F1BD5FF5F41}" dt="2023-06-05T22:08:27.073" v="1542" actId="1076"/>
        <pc:sldMkLst>
          <pc:docMk/>
          <pc:sldMk cId="2798075226" sldId="420"/>
        </pc:sldMkLst>
      </pc:sldChg>
      <pc:sldChg chg="addSp delSp modSp add mod">
        <pc:chgData name="Leonardo Ferreira" userId="5603549d0d6ef95f" providerId="LiveId" clId="{B71C7E9A-5EC1-49E8-867B-7F1BD5FF5F41}" dt="2023-06-05T22:10:08.235" v="1574" actId="1036"/>
        <pc:sldMkLst>
          <pc:docMk/>
          <pc:sldMk cId="3877699084" sldId="421"/>
        </pc:sldMkLst>
      </pc:sldChg>
      <pc:sldChg chg="addSp delSp modSp add mod">
        <pc:chgData name="Leonardo Ferreira" userId="5603549d0d6ef95f" providerId="LiveId" clId="{B71C7E9A-5EC1-49E8-867B-7F1BD5FF5F41}" dt="2023-06-06T03:40:29.788" v="2350" actId="14100"/>
        <pc:sldMkLst>
          <pc:docMk/>
          <pc:sldMk cId="2186684162" sldId="422"/>
        </pc:sldMkLst>
      </pc:sldChg>
      <pc:sldChg chg="addSp delSp modSp add mod">
        <pc:chgData name="Leonardo Ferreira" userId="5603549d0d6ef95f" providerId="LiveId" clId="{B71C7E9A-5EC1-49E8-867B-7F1BD5FF5F41}" dt="2023-06-05T22:12:56.634" v="1626" actId="1076"/>
        <pc:sldMkLst>
          <pc:docMk/>
          <pc:sldMk cId="3483872390" sldId="423"/>
        </pc:sldMkLst>
      </pc:sldChg>
      <pc:sldChg chg="addSp delSp modSp add mod">
        <pc:chgData name="Leonardo Ferreira" userId="5603549d0d6ef95f" providerId="LiveId" clId="{B71C7E9A-5EC1-49E8-867B-7F1BD5FF5F41}" dt="2023-06-05T22:17:13.914" v="1659" actId="1076"/>
        <pc:sldMkLst>
          <pc:docMk/>
          <pc:sldMk cId="666108871" sldId="424"/>
        </pc:sldMkLst>
      </pc:sldChg>
      <pc:sldChg chg="addSp delSp modSp add mod modAnim">
        <pc:chgData name="Leonardo Ferreira" userId="5603549d0d6ef95f" providerId="LiveId" clId="{B71C7E9A-5EC1-49E8-867B-7F1BD5FF5F41}" dt="2023-06-06T16:41:38.324" v="2374" actId="14100"/>
        <pc:sldMkLst>
          <pc:docMk/>
          <pc:sldMk cId="495983520" sldId="425"/>
        </pc:sldMkLst>
      </pc:sldChg>
      <pc:sldChg chg="addSp delSp modSp add mod delAnim modAnim">
        <pc:chgData name="Leonardo Ferreira" userId="5603549d0d6ef95f" providerId="LiveId" clId="{B71C7E9A-5EC1-49E8-867B-7F1BD5FF5F41}" dt="2023-06-06T16:45:40.695" v="2382" actId="1035"/>
        <pc:sldMkLst>
          <pc:docMk/>
          <pc:sldMk cId="4250918495" sldId="4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1EAC-EB34-4DF7-9366-FF24902F68E2}" type="datetimeFigureOut">
              <a:rPr lang="pt-BR" smtClean="0"/>
              <a:pPr/>
              <a:t>12/01/2025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E0E6-1968-4DD5-A799-521721EE9E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77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CA3A-5BD4-404E-824F-726F44A8F2BF}" type="datetimeFigureOut">
              <a:rPr lang="pt-BR" smtClean="0"/>
              <a:pPr/>
              <a:t>12/01/2025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E97A7-345E-4F8E-843C-0FACE08564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7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ufrgs.br/ppgasfar/imagens-layout/ufrgs_cor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962" y="150012"/>
            <a:ext cx="1465954" cy="111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 flipH="1">
            <a:off x="1865310" y="24500"/>
            <a:ext cx="0" cy="684000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2975886" y="150012"/>
            <a:ext cx="809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Universidade Federal do Rio Grande do Sul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Programa de Pós-Graduação</a:t>
            </a:r>
            <a:r>
              <a: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em Engenharia Mecânica</a:t>
            </a:r>
            <a:endParaRPr lang="pt-BR" sz="24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5" name="Conector reto 14"/>
          <p:cNvCxnSpPr/>
          <p:nvPr userDrawn="1"/>
        </p:nvCxnSpPr>
        <p:spPr>
          <a:xfrm flipH="1">
            <a:off x="2354100" y="1254488"/>
            <a:ext cx="9366421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 userDrawn="1"/>
        </p:nvCxnSpPr>
        <p:spPr>
          <a:xfrm flipH="1">
            <a:off x="4186458" y="3686262"/>
            <a:ext cx="5576438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 userDrawn="1"/>
        </p:nvSpPr>
        <p:spPr>
          <a:xfrm>
            <a:off x="2473376" y="4324519"/>
            <a:ext cx="910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dirty="0">
                <a:solidFill>
                  <a:schemeClr val="tx1"/>
                </a:solidFill>
                <a:latin typeface="+mj-lt"/>
              </a:rPr>
              <a:t>Leonardo Ferreira</a:t>
            </a:r>
          </a:p>
          <a:p>
            <a:pPr algn="ctr">
              <a:lnSpc>
                <a:spcPct val="100000"/>
              </a:lnSpc>
            </a:pPr>
            <a:r>
              <a:rPr lang="pt-BR" sz="2400" b="0" dirty="0">
                <a:solidFill>
                  <a:schemeClr val="tx1"/>
                </a:solidFill>
                <a:latin typeface="+mj-lt"/>
              </a:rPr>
              <a:t>Lucas </a:t>
            </a:r>
            <a:r>
              <a:rPr lang="pt-BR" sz="2400" b="0" dirty="0" err="1">
                <a:solidFill>
                  <a:schemeClr val="tx1"/>
                </a:solidFill>
                <a:latin typeface="+mj-lt"/>
              </a:rPr>
              <a:t>Yuuki</a:t>
            </a:r>
            <a:r>
              <a:rPr lang="pt-BR" sz="2400" b="0" dirty="0">
                <a:solidFill>
                  <a:schemeClr val="tx1"/>
                </a:solidFill>
                <a:latin typeface="+mj-lt"/>
              </a:rPr>
              <a:t> Sasaki Ramos</a:t>
            </a:r>
          </a:p>
          <a:p>
            <a:pPr algn="ctr">
              <a:lnSpc>
                <a:spcPct val="100000"/>
              </a:lnSpc>
            </a:pPr>
            <a:r>
              <a:rPr lang="pt-BR" sz="2400" b="0" dirty="0">
                <a:solidFill>
                  <a:schemeClr val="tx1"/>
                </a:solidFill>
                <a:latin typeface="+mj-lt"/>
              </a:rPr>
              <a:t>David Luís Leite</a:t>
            </a:r>
          </a:p>
        </p:txBody>
      </p:sp>
    </p:spTree>
    <p:extLst>
      <p:ext uri="{BB962C8B-B14F-4D97-AF65-F5344CB8AC3E}">
        <p14:creationId xmlns:p14="http://schemas.microsoft.com/office/powerpoint/2010/main" val="329327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" y="6573795"/>
            <a:ext cx="400081" cy="284205"/>
          </a:xfrm>
        </p:spPr>
        <p:txBody>
          <a:bodyPr/>
          <a:lstStyle>
            <a:lvl1pPr algn="ctr">
              <a:defRPr sz="1400"/>
            </a:lvl1pPr>
          </a:lstStyle>
          <a:p>
            <a:fld id="{34D66EFB-60B0-4779-B1DB-88CE45CBCE0C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0" name="Conector reto 9"/>
          <p:cNvCxnSpPr/>
          <p:nvPr userDrawn="1"/>
        </p:nvCxnSpPr>
        <p:spPr>
          <a:xfrm flipH="1">
            <a:off x="400082" y="18000"/>
            <a:ext cx="0" cy="6840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3"/>
          <p:cNvSpPr>
            <a:spLocks noGrp="1"/>
          </p:cNvSpPr>
          <p:nvPr>
            <p:ph type="title" hasCustomPrompt="1"/>
          </p:nvPr>
        </p:nvSpPr>
        <p:spPr>
          <a:xfrm>
            <a:off x="1568481" y="34205"/>
            <a:ext cx="8713602" cy="898527"/>
          </a:xfrm>
        </p:spPr>
        <p:txBody>
          <a:bodyPr>
            <a:noAutofit/>
          </a:bodyPr>
          <a:lstStyle>
            <a:lvl1pPr algn="ctr">
              <a:defRPr sz="4000" b="1" baseline="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2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118696" y="6573795"/>
            <a:ext cx="1073304" cy="284205"/>
          </a:xfrm>
        </p:spPr>
        <p:txBody>
          <a:bodyPr/>
          <a:lstStyle>
            <a:lvl1pPr algn="ctr">
              <a:defRPr sz="14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pt-BR" dirty="0"/>
              <a:t>14/01/2025</a:t>
            </a:r>
          </a:p>
        </p:txBody>
      </p:sp>
      <p:cxnSp>
        <p:nvCxnSpPr>
          <p:cNvPr id="23" name="Conector reto 22"/>
          <p:cNvCxnSpPr/>
          <p:nvPr userDrawn="1"/>
        </p:nvCxnSpPr>
        <p:spPr>
          <a:xfrm flipH="1" flipV="1">
            <a:off x="1178011" y="6573794"/>
            <a:ext cx="11013989" cy="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 userDrawn="1"/>
        </p:nvCxnSpPr>
        <p:spPr>
          <a:xfrm flipV="1">
            <a:off x="390525" y="974576"/>
            <a:ext cx="10629900" cy="870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ufrgs.br/ppgasfar/imagens-layout/ufrgs_cor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4632" y="62630"/>
            <a:ext cx="1128391" cy="85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4B7C-83E6-47DF-866F-6F6F4D2BE4CE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MEC 109 – Projeto de Sistemas Mecatrônicos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6EFB-60B0-4779-B1DB-88CE45CBCE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4630CA2-B93A-AA40-4325-2AFFF35D51B1}"/>
              </a:ext>
            </a:extLst>
          </p:cNvPr>
          <p:cNvSpPr txBox="1"/>
          <p:nvPr/>
        </p:nvSpPr>
        <p:spPr>
          <a:xfrm>
            <a:off x="2746247" y="2500968"/>
            <a:ext cx="8572500" cy="114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SEMINÁRIO POO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QUARTO DE SUSPENSÃO VEICULAR - Linear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3946DE-C44A-0774-E5B7-8CC75CC7120A}"/>
              </a:ext>
            </a:extLst>
          </p:cNvPr>
          <p:cNvSpPr txBox="1"/>
          <p:nvPr/>
        </p:nvSpPr>
        <p:spPr>
          <a:xfrm>
            <a:off x="4784128" y="6088386"/>
            <a:ext cx="4496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Porto alegre, 14 de janeiro de 2025</a:t>
            </a:r>
          </a:p>
        </p:txBody>
      </p:sp>
    </p:spTree>
    <p:extLst>
      <p:ext uri="{BB962C8B-B14F-4D97-AF65-F5344CB8AC3E}">
        <p14:creationId xmlns:p14="http://schemas.microsoft.com/office/powerpoint/2010/main" val="8763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D274CB-963B-6906-757B-D9BD42CF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11BDC53-B155-3831-5068-C03C3B42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2223E-CD5B-DFA8-7889-14BB08CA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14/01/2025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818639-F4EA-B1A9-24B8-1C1A030F6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269696"/>
            <a:ext cx="5850685" cy="490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áfico 1">
            <a:extLst>
              <a:ext uri="{FF2B5EF4-FFF2-40B4-BE49-F238E27FC236}">
                <a16:creationId xmlns:a16="http://schemas.microsoft.com/office/drawing/2014/main" id="{8D92F85B-B5EA-9422-4FBD-5B3B53B93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9710" y="1100225"/>
            <a:ext cx="2592434" cy="4657550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B058DA62-EA9A-DD17-690F-AF124390A37B}"/>
              </a:ext>
            </a:extLst>
          </p:cNvPr>
          <p:cNvCxnSpPr>
            <a:stCxn id="6" idx="3"/>
          </p:cNvCxnSpPr>
          <p:nvPr/>
        </p:nvCxnSpPr>
        <p:spPr>
          <a:xfrm flipV="1">
            <a:off x="6338365" y="3429000"/>
            <a:ext cx="1501345" cy="293037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1F4D-AADD-B657-4E57-84875AA3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F9F812D-4764-1344-B2F8-683A53B9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C14F871-ABEA-01D3-4830-03925B8A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A1A5C-9CE7-7386-841C-2798E01D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14/01/2025</a:t>
            </a: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0F8E7969-8E9B-6B38-2A35-F5B71D853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21"/>
          <a:stretch/>
        </p:blipFill>
        <p:spPr>
          <a:xfrm>
            <a:off x="1302450" y="4621723"/>
            <a:ext cx="4444046" cy="1387856"/>
          </a:xfrm>
          <a:prstGeom prst="rect">
            <a:avLst/>
          </a:prstGeom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3ABE71-F547-3064-85BA-54EAECA8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047" y="1961831"/>
            <a:ext cx="3037659" cy="3638553"/>
          </a:xfrm>
          <a:prstGeom prst="rect">
            <a:avLst/>
          </a:prstGeom>
        </p:spPr>
      </p:pic>
      <p:pic>
        <p:nvPicPr>
          <p:cNvPr id="2050" name="Picture 2" descr="Cofap lança novos amortecedores a gás e mola no Brasil">
            <a:extLst>
              <a:ext uri="{FF2B5EF4-FFF2-40B4-BE49-F238E27FC236}">
                <a16:creationId xmlns:a16="http://schemas.microsoft.com/office/drawing/2014/main" id="{6BF9BE02-8A5F-548D-608C-981FF24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6" y="1001411"/>
            <a:ext cx="5143054" cy="313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93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A14721-EE1D-2509-31D4-EAFB12A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D1EA92F-C54B-4EDB-DED2-9455B65D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B1541-B7FF-9EC6-036E-16BC7357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14/01/2025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2BB729-A073-5D3D-07FE-C0B24F52DE46}"/>
                  </a:ext>
                </a:extLst>
              </p:cNvPr>
              <p:cNvSpPr txBox="1"/>
              <p:nvPr/>
            </p:nvSpPr>
            <p:spPr>
              <a:xfrm>
                <a:off x="692330" y="1258373"/>
                <a:ext cx="6866709" cy="1146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sz="24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t-B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2BB729-A073-5D3D-07FE-C0B24F52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0" y="1258373"/>
                <a:ext cx="6866709" cy="1146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D416DA7-4ADA-1183-6A32-96E5EAA7B598}"/>
                  </a:ext>
                </a:extLst>
              </p:cNvPr>
              <p:cNvSpPr txBox="1"/>
              <p:nvPr/>
            </p:nvSpPr>
            <p:spPr>
              <a:xfrm>
                <a:off x="8469085" y="1338523"/>
                <a:ext cx="1658983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D416DA7-4ADA-1183-6A32-96E5EAA7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085" y="1338523"/>
                <a:ext cx="1658983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ave Direita 10">
            <a:extLst>
              <a:ext uri="{FF2B5EF4-FFF2-40B4-BE49-F238E27FC236}">
                <a16:creationId xmlns:a16="http://schemas.microsoft.com/office/drawing/2014/main" id="{5628ABC2-5579-2B04-8B59-1B2CBEFD752E}"/>
              </a:ext>
            </a:extLst>
          </p:cNvPr>
          <p:cNvSpPr/>
          <p:nvPr/>
        </p:nvSpPr>
        <p:spPr>
          <a:xfrm>
            <a:off x="7741920" y="1178222"/>
            <a:ext cx="339635" cy="11469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198DE9B-E641-6BB4-9EE8-66CCC4D32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3" y="2670032"/>
            <a:ext cx="4561316" cy="3418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9C95B1E-F3C6-6661-2162-2A4F76605A63}"/>
                  </a:ext>
                </a:extLst>
              </p:cNvPr>
              <p:cNvSpPr txBox="1"/>
              <p:nvPr/>
            </p:nvSpPr>
            <p:spPr>
              <a:xfrm>
                <a:off x="417501" y="6021890"/>
                <a:ext cx="55478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dirty="0">
                    <a:effectLst/>
                    <a:latin typeface="+mj-lt"/>
                    <a:ea typeface="Aptos" panose="020B0004020202020204" pitchFamily="34" charset="0"/>
                  </a:rPr>
                  <a:t>Perfil harmônico (senoidal):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effectLst/>
                            <a:latin typeface="+mj-l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i="1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𝐴𝑠𝑒𝑛</m:t>
                    </m:r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pt-BR" sz="2400" i="1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sz="2400" dirty="0">
                    <a:effectLst/>
                    <a:latin typeface="+mj-lt"/>
                    <a:ea typeface="Times New Roman" panose="02020603050405020304" pitchFamily="18" charset="0"/>
                  </a:rPr>
                  <a:t>. </a:t>
                </a:r>
                <a:endParaRPr lang="pt-BR" sz="2400" dirty="0">
                  <a:latin typeface="+mj-lt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99C95B1E-F3C6-6661-2162-2A4F7660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1" y="6021890"/>
                <a:ext cx="5547872" cy="461665"/>
              </a:xfrm>
              <a:prstGeom prst="rect">
                <a:avLst/>
              </a:prstGeom>
              <a:blipFill>
                <a:blip r:embed="rId5"/>
                <a:stretch>
                  <a:fillRect l="-1098" t="-9211" r="-2415" b="-30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9F8C11E-69C0-20D6-085C-D9868801BC38}"/>
                  </a:ext>
                </a:extLst>
              </p:cNvPr>
              <p:cNvSpPr txBox="1"/>
              <p:nvPr/>
            </p:nvSpPr>
            <p:spPr>
              <a:xfrm>
                <a:off x="8312328" y="2852847"/>
                <a:ext cx="2042159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BR" sz="24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BR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𝐀</m:t>
                    </m:r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t-BR" sz="24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𝐁</m:t>
                    </m:r>
                    <m:r>
                      <a:rPr lang="pt-BR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4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  <a:endParaRPr lang="pt-B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sz="24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t-BR" sz="2400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pt-BR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pt-BR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pt-BR" sz="24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9F8C11E-69C0-20D6-085C-D9868801B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28" y="2852847"/>
                <a:ext cx="2042159" cy="988989"/>
              </a:xfrm>
              <a:prstGeom prst="rect">
                <a:avLst/>
              </a:prstGeom>
              <a:blipFill>
                <a:blip r:embed="rId6"/>
                <a:stretch>
                  <a:fillRect l="-896"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80059A08-5D72-6F05-6A66-8A2059D227DD}"/>
              </a:ext>
            </a:extLst>
          </p:cNvPr>
          <p:cNvSpPr txBox="1"/>
          <p:nvPr/>
        </p:nvSpPr>
        <p:spPr>
          <a:xfrm>
            <a:off x="6052455" y="3876415"/>
            <a:ext cx="6096000" cy="1831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Vetor de estado;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Vetor de entrada (forças externas);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pt-BR" sz="2000" i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Vetor de saída;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pt-BR" sz="20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B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pt-BR" sz="20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C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20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Matrizes que definem as dinâmicas do sistema.</a:t>
            </a:r>
          </a:p>
        </p:txBody>
      </p:sp>
    </p:spTree>
    <p:extLst>
      <p:ext uri="{BB962C8B-B14F-4D97-AF65-F5344CB8AC3E}">
        <p14:creationId xmlns:p14="http://schemas.microsoft.com/office/powerpoint/2010/main" val="26215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38582B5-9B08-C5FD-F84C-4137123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DB04DD-1753-2336-E39D-4B2EC454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76776-739F-6543-CB20-23D95A9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14/01/2025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4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9B6FF09-2F26-F025-2E08-2CEEBD2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1BDB01A-284F-4C26-F9FD-87341F7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1A02E-14C3-B010-5FC4-7A28BB9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14/01/2025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2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B8717B-58E1-497B-82A9-09E5E66C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A6FD053-3700-E8BE-1DA5-B3CAD9E0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5E00F-4F7F-78FA-A7A5-D234D4D5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14/01/2025</a:t>
            </a:r>
            <a:endParaRPr lang="pt-BR" dirty="0"/>
          </a:p>
        </p:txBody>
      </p:sp>
      <p:pic>
        <p:nvPicPr>
          <p:cNvPr id="1026" name="Picture 2" descr="Os carros populares mais vendidos no Brasil - Blog LitoralCar">
            <a:extLst>
              <a:ext uri="{FF2B5EF4-FFF2-40B4-BE49-F238E27FC236}">
                <a16:creationId xmlns:a16="http://schemas.microsoft.com/office/drawing/2014/main" id="{C1098A67-3829-EB6E-C3E4-9F17FA31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6" y="1063758"/>
            <a:ext cx="2817223" cy="158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475DE0-ED1A-941D-8DAB-4DCC7462D682}"/>
              </a:ext>
            </a:extLst>
          </p:cNvPr>
          <p:cNvSpPr txBox="1"/>
          <p:nvPr/>
        </p:nvSpPr>
        <p:spPr>
          <a:xfrm>
            <a:off x="640079" y="2648446"/>
            <a:ext cx="2503715" cy="26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Parâmetros: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= 300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𝑢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= 40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12 000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𝑡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200 000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𝑐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= 1 500 </a:t>
            </a:r>
            <a:r>
              <a:rPr lang="pt-BR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Ns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/m.</a:t>
            </a:r>
          </a:p>
        </p:txBody>
      </p:sp>
      <p:pic>
        <p:nvPicPr>
          <p:cNvPr id="1028" name="Picture 4" descr="Conexão Automotiva">
            <a:extLst>
              <a:ext uri="{FF2B5EF4-FFF2-40B4-BE49-F238E27FC236}">
                <a16:creationId xmlns:a16="http://schemas.microsoft.com/office/drawing/2014/main" id="{D7BC05AE-E03B-DE96-18AF-679295A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47" y="1250448"/>
            <a:ext cx="2658769" cy="13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414617C-DF12-3B9B-1358-50BEEF336B96}"/>
              </a:ext>
            </a:extLst>
          </p:cNvPr>
          <p:cNvSpPr txBox="1"/>
          <p:nvPr/>
        </p:nvSpPr>
        <p:spPr>
          <a:xfrm>
            <a:off x="3457302" y="2648446"/>
            <a:ext cx="2503715" cy="26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Parâmetros: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 = 500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𝑢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 = 50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 = 10 000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𝑡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 = 180 000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𝑐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 = 3 500 </a:t>
            </a:r>
            <a:r>
              <a:rPr lang="pt-BR" sz="2000" kern="100" dirty="0" err="1">
                <a:latin typeface="+mj-lt"/>
                <a:cs typeface="Times New Roman" panose="02020603050405020304" pitchFamily="18" charset="0"/>
              </a:rPr>
              <a:t>Ns</a:t>
            </a:r>
            <a:r>
              <a:rPr lang="pt-BR" sz="2000" kern="100" dirty="0">
                <a:latin typeface="+mj-lt"/>
                <a:cs typeface="Times New Roman" panose="02020603050405020304" pitchFamily="18" charset="0"/>
              </a:rPr>
              <a:t>/m.</a:t>
            </a:r>
          </a:p>
        </p:txBody>
      </p:sp>
      <p:pic>
        <p:nvPicPr>
          <p:cNvPr id="1030" name="Picture 6" descr="Ford Mustang é o carro esportivo mais vendido do mundo pelo segundo ano  consecutivo">
            <a:extLst>
              <a:ext uri="{FF2B5EF4-FFF2-40B4-BE49-F238E27FC236}">
                <a16:creationId xmlns:a16="http://schemas.microsoft.com/office/drawing/2014/main" id="{EF465A4E-071F-8025-DB99-971DAF02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24" y="1144263"/>
            <a:ext cx="2324739" cy="15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907B78-4BE1-2C33-3503-8944B1EB72D1}"/>
              </a:ext>
            </a:extLst>
          </p:cNvPr>
          <p:cNvSpPr txBox="1"/>
          <p:nvPr/>
        </p:nvSpPr>
        <p:spPr>
          <a:xfrm>
            <a:off x="6272822" y="2648446"/>
            <a:ext cx="2503715" cy="26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Parâmetros: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250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𝑢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30 kg;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40 000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𝑡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250 000 N/m;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𝑐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2 000 </a:t>
            </a:r>
            <a:r>
              <a:rPr lang="pt-BR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Ns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/m.</a:t>
            </a:r>
          </a:p>
        </p:txBody>
      </p:sp>
      <p:pic>
        <p:nvPicPr>
          <p:cNvPr id="1032" name="Picture 8" descr="Off Road: 5 carros 4x4 que marcaram história no Brasil -">
            <a:extLst>
              <a:ext uri="{FF2B5EF4-FFF2-40B4-BE49-F238E27FC236}">
                <a16:creationId xmlns:a16="http://schemas.microsoft.com/office/drawing/2014/main" id="{8198D1C8-633B-FB27-AC54-0B870BBB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1" t="16919" r="19186" b="21129"/>
          <a:stretch/>
        </p:blipFill>
        <p:spPr bwMode="auto">
          <a:xfrm>
            <a:off x="8909370" y="1158130"/>
            <a:ext cx="2187554" cy="15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075AC7-F3D0-8874-4EE8-F3513FED8656}"/>
              </a:ext>
            </a:extLst>
          </p:cNvPr>
          <p:cNvSpPr txBox="1"/>
          <p:nvPr/>
        </p:nvSpPr>
        <p:spPr>
          <a:xfrm>
            <a:off x="9030225" y="2728950"/>
            <a:ext cx="2503715" cy="26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Parâmetros: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= 400 kg;</a:t>
            </a:r>
          </a:p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𝑚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𝑢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70 kg;</a:t>
            </a:r>
            <a:endParaRPr lang="pt-BR" sz="2000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15 000 N/m;</a:t>
            </a:r>
          </a:p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𝑘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𝑡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160 000 N/m;</a:t>
            </a:r>
          </a:p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𝑐</a:t>
            </a:r>
            <a:r>
              <a:rPr lang="pt-BR" sz="2000" kern="100" baseline="-250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𝑠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Cambria Math" panose="02040503050406030204" pitchFamily="18" charset="0"/>
              </a:rPr>
              <a:t> 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= 2 500 </a:t>
            </a:r>
            <a:r>
              <a:rPr lang="pt-BR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Ns</a:t>
            </a:r>
            <a:r>
              <a:rPr lang="pt-BR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/m.</a:t>
            </a:r>
          </a:p>
        </p:txBody>
      </p:sp>
    </p:spTree>
    <p:extLst>
      <p:ext uri="{BB962C8B-B14F-4D97-AF65-F5344CB8AC3E}">
        <p14:creationId xmlns:p14="http://schemas.microsoft.com/office/powerpoint/2010/main" val="1973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F9733D7-3470-9CD1-2E1D-7395EA2B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49A032-7440-ED44-68DB-DA67124C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ECB60-7C9A-CCAB-33D5-84EDB4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14/01/2025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6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6EFB-60B0-4779-B1DB-88CE45CBCE0C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/>
              <a:t>FIM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81246" y="4020255"/>
            <a:ext cx="473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74982F9-F1FF-F19D-8769-20F2ED65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18696" y="6573795"/>
            <a:ext cx="1073304" cy="284205"/>
          </a:xfrm>
        </p:spPr>
        <p:txBody>
          <a:bodyPr/>
          <a:lstStyle/>
          <a:p>
            <a:r>
              <a:rPr lang="pt-BR" dirty="0"/>
              <a:t>14/01/2025</a:t>
            </a:r>
          </a:p>
        </p:txBody>
      </p:sp>
      <p:pic>
        <p:nvPicPr>
          <p:cNvPr id="3076" name="Picture 4" descr="Automação Industrial – Tudo o Que Você Precisa Saber! – Facecontrol  Automação e Robótica">
            <a:extLst>
              <a:ext uri="{FF2B5EF4-FFF2-40B4-BE49-F238E27FC236}">
                <a16:creationId xmlns:a16="http://schemas.microsoft.com/office/drawing/2014/main" id="{E765AEE2-D714-8CCC-2775-B3E6FC17E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06" y="1371255"/>
            <a:ext cx="4776787" cy="46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24181</TotalTime>
  <Words>273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Tema do Office</vt:lpstr>
      <vt:lpstr>Apresentação do PowerPoint</vt:lpstr>
      <vt:lpstr>INTRODUÇÃO</vt:lpstr>
      <vt:lpstr>INTRODUÇÃO</vt:lpstr>
      <vt:lpstr>METODOLOGIA</vt:lpstr>
      <vt:lpstr>METODOLOGIA</vt:lpstr>
      <vt:lpstr>INTERFACE GRÁFICA</vt:lpstr>
      <vt:lpstr>FUNCIONALIDADES</vt:lpstr>
      <vt:lpstr>RESULTADOS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"Émerson Passari" &lt;emerson.passari@gmail.com&gt;</dc:creator>
  <cp:lastModifiedBy>Leonardo Ferreira</cp:lastModifiedBy>
  <cp:revision>1281</cp:revision>
  <cp:lastPrinted>2016-09-08T04:43:16Z</cp:lastPrinted>
  <dcterms:created xsi:type="dcterms:W3CDTF">2016-05-31T14:46:07Z</dcterms:created>
  <dcterms:modified xsi:type="dcterms:W3CDTF">2025-01-12T20:54:13Z</dcterms:modified>
</cp:coreProperties>
</file>