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1" r:id="rId20"/>
  </p:sldIdLst>
  <p:sldSz cx="12192000" cy="6858000"/>
  <p:notesSz cx="67611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40">
          <p15:clr>
            <a:srgbClr val="A4A3A4"/>
          </p15:clr>
        </p15:guide>
        <p15:guide id="4" pos="650">
          <p15:clr>
            <a:srgbClr val="A4A3A4"/>
          </p15:clr>
        </p15:guide>
        <p15:guide id="5" orient="horz" pos="1440">
          <p15:clr>
            <a:srgbClr val="A4A3A4"/>
          </p15:clr>
        </p15:guide>
        <p15:guide id="6" pos="7410">
          <p15:clr>
            <a:srgbClr val="A4A3A4"/>
          </p15:clr>
        </p15:guide>
        <p15:guide id="7" pos="4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24686-8DF8-4090-A1AF-EB98AC46E9F7}" v="45" dt="2025-01-14T02:57:17.514"/>
  </p1510:revLst>
</p1510:revInfo>
</file>

<file path=ppt/tableStyles.xml><?xml version="1.0" encoding="utf-8"?>
<a:tblStyleLst xmlns:a="http://schemas.openxmlformats.org/drawingml/2006/main" def="{AFB601CE-DEF4-4B82-A13A-C335320F8446}">
  <a:tblStyle styleId="{AFB601CE-DEF4-4B82-A13A-C335320F8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9" y="58"/>
      </p:cViewPr>
      <p:guideLst>
        <p:guide orient="horz" pos="2160"/>
        <p:guide pos="3840"/>
        <p:guide orient="horz" pos="640"/>
        <p:guide pos="650"/>
        <p:guide orient="horz" pos="1440"/>
        <p:guide pos="7410"/>
        <p:guide pos="4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Ferreira" userId="5603549d0d6ef95f" providerId="LiveId" clId="{26424686-8DF8-4090-A1AF-EB98AC46E9F7}"/>
    <pc:docChg chg="undo custSel addSld modSld sldOrd">
      <pc:chgData name="Leonardo Ferreira" userId="5603549d0d6ef95f" providerId="LiveId" clId="{26424686-8DF8-4090-A1AF-EB98AC46E9F7}" dt="2025-01-14T02:57:17.514" v="609"/>
      <pc:docMkLst>
        <pc:docMk/>
      </pc:docMkLst>
      <pc:sldChg chg="modSp mod">
        <pc:chgData name="Leonardo Ferreira" userId="5603549d0d6ef95f" providerId="LiveId" clId="{26424686-8DF8-4090-A1AF-EB98AC46E9F7}" dt="2025-01-14T02:16:07.849" v="6" actId="14734"/>
        <pc:sldMkLst>
          <pc:docMk/>
          <pc:sldMk cId="0" sldId="261"/>
        </pc:sldMkLst>
        <pc:graphicFrameChg chg="modGraphic">
          <ac:chgData name="Leonardo Ferreira" userId="5603549d0d6ef95f" providerId="LiveId" clId="{26424686-8DF8-4090-A1AF-EB98AC46E9F7}" dt="2025-01-14T02:16:07.849" v="6" actId="14734"/>
          <ac:graphicFrameMkLst>
            <pc:docMk/>
            <pc:sldMk cId="0" sldId="261"/>
            <ac:graphicFrameMk id="91" creationId="{00000000-0000-0000-0000-000000000000}"/>
          </ac:graphicFrameMkLst>
        </pc:graphicFrameChg>
      </pc:sldChg>
      <pc:sldChg chg="modSp mod">
        <pc:chgData name="Leonardo Ferreira" userId="5603549d0d6ef95f" providerId="LiveId" clId="{26424686-8DF8-4090-A1AF-EB98AC46E9F7}" dt="2025-01-14T02:15:53.626" v="2" actId="20577"/>
        <pc:sldMkLst>
          <pc:docMk/>
          <pc:sldMk cId="0" sldId="262"/>
        </pc:sldMkLst>
        <pc:spChg chg="mod">
          <ac:chgData name="Leonardo Ferreira" userId="5603549d0d6ef95f" providerId="LiveId" clId="{26424686-8DF8-4090-A1AF-EB98AC46E9F7}" dt="2025-01-14T02:15:53.626" v="2" actId="20577"/>
          <ac:spMkLst>
            <pc:docMk/>
            <pc:sldMk cId="0" sldId="262"/>
            <ac:spMk id="100" creationId="{00000000-0000-0000-0000-000000000000}"/>
          </ac:spMkLst>
        </pc:spChg>
      </pc:sldChg>
      <pc:sldChg chg="modSp mod">
        <pc:chgData name="Leonardo Ferreira" userId="5603549d0d6ef95f" providerId="LiveId" clId="{26424686-8DF8-4090-A1AF-EB98AC46E9F7}" dt="2025-01-14T02:15:50.640" v="1" actId="20577"/>
        <pc:sldMkLst>
          <pc:docMk/>
          <pc:sldMk cId="0" sldId="263"/>
        </pc:sldMkLst>
        <pc:spChg chg="mod">
          <ac:chgData name="Leonardo Ferreira" userId="5603549d0d6ef95f" providerId="LiveId" clId="{26424686-8DF8-4090-A1AF-EB98AC46E9F7}" dt="2025-01-14T02:15:50.640" v="1" actId="20577"/>
          <ac:spMkLst>
            <pc:docMk/>
            <pc:sldMk cId="0" sldId="263"/>
            <ac:spMk id="112" creationId="{00000000-0000-0000-0000-000000000000}"/>
          </ac:spMkLst>
        </pc:spChg>
      </pc:sldChg>
      <pc:sldChg chg="modSp mod">
        <pc:chgData name="Leonardo Ferreira" userId="5603549d0d6ef95f" providerId="LiveId" clId="{26424686-8DF8-4090-A1AF-EB98AC46E9F7}" dt="2025-01-14T02:15:46.827" v="0" actId="20577"/>
        <pc:sldMkLst>
          <pc:docMk/>
          <pc:sldMk cId="0" sldId="264"/>
        </pc:sldMkLst>
        <pc:spChg chg="mod">
          <ac:chgData name="Leonardo Ferreira" userId="5603549d0d6ef95f" providerId="LiveId" clId="{26424686-8DF8-4090-A1AF-EB98AC46E9F7}" dt="2025-01-14T02:15:46.827" v="0" actId="20577"/>
          <ac:spMkLst>
            <pc:docMk/>
            <pc:sldMk cId="0" sldId="264"/>
            <ac:spMk id="122" creationId="{00000000-0000-0000-0000-000000000000}"/>
          </ac:spMkLst>
        </pc:spChg>
      </pc:sldChg>
      <pc:sldChg chg="modSp mod">
        <pc:chgData name="Leonardo Ferreira" userId="5603549d0d6ef95f" providerId="LiveId" clId="{26424686-8DF8-4090-A1AF-EB98AC46E9F7}" dt="2025-01-14T02:16:15.451" v="7" actId="20577"/>
        <pc:sldMkLst>
          <pc:docMk/>
          <pc:sldMk cId="0" sldId="265"/>
        </pc:sldMkLst>
        <pc:spChg chg="mod">
          <ac:chgData name="Leonardo Ferreira" userId="5603549d0d6ef95f" providerId="LiveId" clId="{26424686-8DF8-4090-A1AF-EB98AC46E9F7}" dt="2025-01-14T02:16:15.451" v="7" actId="20577"/>
          <ac:spMkLst>
            <pc:docMk/>
            <pc:sldMk cId="0" sldId="265"/>
            <ac:spMk id="132" creationId="{00000000-0000-0000-0000-000000000000}"/>
          </ac:spMkLst>
        </pc:spChg>
      </pc:sldChg>
      <pc:sldChg chg="modSp mod">
        <pc:chgData name="Leonardo Ferreira" userId="5603549d0d6ef95f" providerId="LiveId" clId="{26424686-8DF8-4090-A1AF-EB98AC46E9F7}" dt="2025-01-14T02:17:10.760" v="48" actId="14100"/>
        <pc:sldMkLst>
          <pc:docMk/>
          <pc:sldMk cId="0" sldId="268"/>
        </pc:sldMkLst>
        <pc:picChg chg="mod">
          <ac:chgData name="Leonardo Ferreira" userId="5603549d0d6ef95f" providerId="LiveId" clId="{26424686-8DF8-4090-A1AF-EB98AC46E9F7}" dt="2025-01-14T02:17:09.432" v="47" actId="14100"/>
          <ac:picMkLst>
            <pc:docMk/>
            <pc:sldMk cId="0" sldId="268"/>
            <ac:picMk id="157" creationId="{00000000-0000-0000-0000-000000000000}"/>
          </ac:picMkLst>
        </pc:picChg>
        <pc:picChg chg="mod">
          <ac:chgData name="Leonardo Ferreira" userId="5603549d0d6ef95f" providerId="LiveId" clId="{26424686-8DF8-4090-A1AF-EB98AC46E9F7}" dt="2025-01-14T02:17:10.760" v="48" actId="14100"/>
          <ac:picMkLst>
            <pc:docMk/>
            <pc:sldMk cId="0" sldId="268"/>
            <ac:picMk id="158" creationId="{00000000-0000-0000-0000-000000000000}"/>
          </ac:picMkLst>
        </pc:picChg>
      </pc:sldChg>
      <pc:sldChg chg="addSp modSp mod modAnim">
        <pc:chgData name="Leonardo Ferreira" userId="5603549d0d6ef95f" providerId="LiveId" clId="{26424686-8DF8-4090-A1AF-EB98AC46E9F7}" dt="2025-01-14T02:27:01.703" v="443" actId="1076"/>
        <pc:sldMkLst>
          <pc:docMk/>
          <pc:sldMk cId="0" sldId="270"/>
        </pc:sldMkLst>
        <pc:picChg chg="add mod">
          <ac:chgData name="Leonardo Ferreira" userId="5603549d0d6ef95f" providerId="LiveId" clId="{26424686-8DF8-4090-A1AF-EB98AC46E9F7}" dt="2025-01-14T02:27:01.703" v="443" actId="1076"/>
          <ac:picMkLst>
            <pc:docMk/>
            <pc:sldMk cId="0" sldId="270"/>
            <ac:picMk id="2" creationId="{4EBD019F-E10D-8318-47A8-6C40016C9ADD}"/>
          </ac:picMkLst>
        </pc:picChg>
        <pc:picChg chg="add mod">
          <ac:chgData name="Leonardo Ferreira" userId="5603549d0d6ef95f" providerId="LiveId" clId="{26424686-8DF8-4090-A1AF-EB98AC46E9F7}" dt="2025-01-14T02:22:56.152" v="326" actId="1037"/>
          <ac:picMkLst>
            <pc:docMk/>
            <pc:sldMk cId="0" sldId="270"/>
            <ac:picMk id="3" creationId="{29247CA1-B96D-F700-3441-68BECDE18A57}"/>
          </ac:picMkLst>
        </pc:picChg>
        <pc:picChg chg="add mod">
          <ac:chgData name="Leonardo Ferreira" userId="5603549d0d6ef95f" providerId="LiveId" clId="{26424686-8DF8-4090-A1AF-EB98AC46E9F7}" dt="2025-01-14T02:22:56.152" v="326" actId="1037"/>
          <ac:picMkLst>
            <pc:docMk/>
            <pc:sldMk cId="0" sldId="270"/>
            <ac:picMk id="4" creationId="{845B03B1-F41C-582A-F412-C13C2AADB511}"/>
          </ac:picMkLst>
        </pc:picChg>
        <pc:picChg chg="add mod">
          <ac:chgData name="Leonardo Ferreira" userId="5603549d0d6ef95f" providerId="LiveId" clId="{26424686-8DF8-4090-A1AF-EB98AC46E9F7}" dt="2025-01-14T02:22:45.020" v="300" actId="1037"/>
          <ac:picMkLst>
            <pc:docMk/>
            <pc:sldMk cId="0" sldId="270"/>
            <ac:picMk id="5" creationId="{A5ACB132-ACDB-42CD-D7B4-83D7CFA08141}"/>
          </ac:picMkLst>
        </pc:picChg>
        <pc:picChg chg="add mod">
          <ac:chgData name="Leonardo Ferreira" userId="5603549d0d6ef95f" providerId="LiveId" clId="{26424686-8DF8-4090-A1AF-EB98AC46E9F7}" dt="2025-01-14T02:22:13.351" v="254" actId="1076"/>
          <ac:picMkLst>
            <pc:docMk/>
            <pc:sldMk cId="0" sldId="270"/>
            <ac:picMk id="6" creationId="{30BCC639-DC40-3EB0-3B1B-8128FA1CE9D4}"/>
          </ac:picMkLst>
        </pc:picChg>
        <pc:picChg chg="add mod">
          <ac:chgData name="Leonardo Ferreira" userId="5603549d0d6ef95f" providerId="LiveId" clId="{26424686-8DF8-4090-A1AF-EB98AC46E9F7}" dt="2025-01-14T02:22:27.250" v="275" actId="1035"/>
          <ac:picMkLst>
            <pc:docMk/>
            <pc:sldMk cId="0" sldId="270"/>
            <ac:picMk id="7" creationId="{DC5802F3-EE28-01BE-3F06-21CB6BC95840}"/>
          </ac:picMkLst>
        </pc:picChg>
      </pc:sldChg>
      <pc:sldChg chg="addSp delSp modSp add mod ord delAnim modAnim">
        <pc:chgData name="Leonardo Ferreira" userId="5603549d0d6ef95f" providerId="LiveId" clId="{26424686-8DF8-4090-A1AF-EB98AC46E9F7}" dt="2025-01-14T02:50:45.174" v="494"/>
        <pc:sldMkLst>
          <pc:docMk/>
          <pc:sldMk cId="3919912504" sldId="272"/>
        </pc:sldMkLst>
        <pc:picChg chg="del mod">
          <ac:chgData name="Leonardo Ferreira" userId="5603549d0d6ef95f" providerId="LiveId" clId="{26424686-8DF8-4090-A1AF-EB98AC46E9F7}" dt="2025-01-14T02:26:43.825" v="439" actId="478"/>
          <ac:picMkLst>
            <pc:docMk/>
            <pc:sldMk cId="3919912504" sldId="272"/>
            <ac:picMk id="2" creationId="{D5FDEA11-D536-3879-903D-0BDFCFD64683}"/>
          </ac:picMkLst>
        </pc:picChg>
        <pc:picChg chg="del">
          <ac:chgData name="Leonardo Ferreira" userId="5603549d0d6ef95f" providerId="LiveId" clId="{26424686-8DF8-4090-A1AF-EB98AC46E9F7}" dt="2025-01-14T02:27:23.630" v="457" actId="478"/>
          <ac:picMkLst>
            <pc:docMk/>
            <pc:sldMk cId="3919912504" sldId="272"/>
            <ac:picMk id="3" creationId="{78ED936C-48ED-A5DB-1841-D24E3ECA48FB}"/>
          </ac:picMkLst>
        </pc:picChg>
        <pc:picChg chg="del">
          <ac:chgData name="Leonardo Ferreira" userId="5603549d0d6ef95f" providerId="LiveId" clId="{26424686-8DF8-4090-A1AF-EB98AC46E9F7}" dt="2025-01-14T02:27:42.146" v="465" actId="478"/>
          <ac:picMkLst>
            <pc:docMk/>
            <pc:sldMk cId="3919912504" sldId="272"/>
            <ac:picMk id="4" creationId="{AEAACF2D-AA3E-AE12-83A7-F2B1974FB69E}"/>
          </ac:picMkLst>
        </pc:picChg>
        <pc:picChg chg="del">
          <ac:chgData name="Leonardo Ferreira" userId="5603549d0d6ef95f" providerId="LiveId" clId="{26424686-8DF8-4090-A1AF-EB98AC46E9F7}" dt="2025-01-14T02:25:13.316" v="364" actId="478"/>
          <ac:picMkLst>
            <pc:docMk/>
            <pc:sldMk cId="3919912504" sldId="272"/>
            <ac:picMk id="5" creationId="{15ABA300-5880-325D-60EF-BF31A2993CD1}"/>
          </ac:picMkLst>
        </pc:picChg>
        <pc:picChg chg="del">
          <ac:chgData name="Leonardo Ferreira" userId="5603549d0d6ef95f" providerId="LiveId" clId="{26424686-8DF8-4090-A1AF-EB98AC46E9F7}" dt="2025-01-14T02:26:15.690" v="422" actId="478"/>
          <ac:picMkLst>
            <pc:docMk/>
            <pc:sldMk cId="3919912504" sldId="272"/>
            <ac:picMk id="6" creationId="{71FEA306-F28D-FA20-7E7A-04C315C277A8}"/>
          </ac:picMkLst>
        </pc:picChg>
        <pc:picChg chg="del mod">
          <ac:chgData name="Leonardo Ferreira" userId="5603549d0d6ef95f" providerId="LiveId" clId="{26424686-8DF8-4090-A1AF-EB98AC46E9F7}" dt="2025-01-14T02:25:50.577" v="373" actId="478"/>
          <ac:picMkLst>
            <pc:docMk/>
            <pc:sldMk cId="3919912504" sldId="272"/>
            <ac:picMk id="7" creationId="{A1A7E886-FB67-69AF-74A9-4C0391827767}"/>
          </ac:picMkLst>
        </pc:picChg>
        <pc:picChg chg="add mod">
          <ac:chgData name="Leonardo Ferreira" userId="5603549d0d6ef95f" providerId="LiveId" clId="{26424686-8DF8-4090-A1AF-EB98AC46E9F7}" dt="2025-01-14T02:28:07.524" v="472" actId="14100"/>
          <ac:picMkLst>
            <pc:docMk/>
            <pc:sldMk cId="3919912504" sldId="272"/>
            <ac:picMk id="8" creationId="{CA142CAC-DB6E-AE45-1C1F-0C1AFEBBC8B2}"/>
          </ac:picMkLst>
        </pc:picChg>
        <pc:picChg chg="add mod">
          <ac:chgData name="Leonardo Ferreira" userId="5603549d0d6ef95f" providerId="LiveId" clId="{26424686-8DF8-4090-A1AF-EB98AC46E9F7}" dt="2025-01-14T02:26:11.775" v="421" actId="1036"/>
          <ac:picMkLst>
            <pc:docMk/>
            <pc:sldMk cId="3919912504" sldId="272"/>
            <ac:picMk id="9" creationId="{39284BA1-BC40-4488-37A2-F38679254AF8}"/>
          </ac:picMkLst>
        </pc:picChg>
        <pc:picChg chg="add mod">
          <ac:chgData name="Leonardo Ferreira" userId="5603549d0d6ef95f" providerId="LiveId" clId="{26424686-8DF8-4090-A1AF-EB98AC46E9F7}" dt="2025-01-14T02:26:30.968" v="436" actId="1076"/>
          <ac:picMkLst>
            <pc:docMk/>
            <pc:sldMk cId="3919912504" sldId="272"/>
            <ac:picMk id="10" creationId="{899F3E5C-6BD2-A8DA-B0E5-6C039F232B7A}"/>
          </ac:picMkLst>
        </pc:picChg>
        <pc:picChg chg="add mod">
          <ac:chgData name="Leonardo Ferreira" userId="5603549d0d6ef95f" providerId="LiveId" clId="{26424686-8DF8-4090-A1AF-EB98AC46E9F7}" dt="2025-01-14T02:27:20.949" v="456" actId="1076"/>
          <ac:picMkLst>
            <pc:docMk/>
            <pc:sldMk cId="3919912504" sldId="272"/>
            <ac:picMk id="11" creationId="{BC1C5247-0C1F-FB18-4349-5D1B339B260E}"/>
          </ac:picMkLst>
        </pc:picChg>
        <pc:picChg chg="add mod">
          <ac:chgData name="Leonardo Ferreira" userId="5603549d0d6ef95f" providerId="LiveId" clId="{26424686-8DF8-4090-A1AF-EB98AC46E9F7}" dt="2025-01-14T02:27:55.292" v="471" actId="1076"/>
          <ac:picMkLst>
            <pc:docMk/>
            <pc:sldMk cId="3919912504" sldId="272"/>
            <ac:picMk id="12" creationId="{61E2B3A6-AB89-A7B8-D111-BCD566D9705B}"/>
          </ac:picMkLst>
        </pc:picChg>
        <pc:picChg chg="add mod">
          <ac:chgData name="Leonardo Ferreira" userId="5603549d0d6ef95f" providerId="LiveId" clId="{26424686-8DF8-4090-A1AF-EB98AC46E9F7}" dt="2025-01-14T02:27:53.625" v="470" actId="1076"/>
          <ac:picMkLst>
            <pc:docMk/>
            <pc:sldMk cId="3919912504" sldId="272"/>
            <ac:picMk id="13" creationId="{77C46047-02C5-834C-D329-BF6ED2E69D1D}"/>
          </ac:picMkLst>
        </pc:picChg>
      </pc:sldChg>
      <pc:sldChg chg="addSp delSp modSp add mod delAnim modAnim">
        <pc:chgData name="Leonardo Ferreira" userId="5603549d0d6ef95f" providerId="LiveId" clId="{26424686-8DF8-4090-A1AF-EB98AC46E9F7}" dt="2025-01-14T02:53:46.275" v="546"/>
        <pc:sldMkLst>
          <pc:docMk/>
          <pc:sldMk cId="1349765220" sldId="273"/>
        </pc:sldMkLst>
        <pc:picChg chg="add mod">
          <ac:chgData name="Leonardo Ferreira" userId="5603549d0d6ef95f" providerId="LiveId" clId="{26424686-8DF8-4090-A1AF-EB98AC46E9F7}" dt="2025-01-14T02:50:33.001" v="493" actId="14100"/>
          <ac:picMkLst>
            <pc:docMk/>
            <pc:sldMk cId="1349765220" sldId="273"/>
            <ac:picMk id="2" creationId="{588C44FD-250B-309A-8545-684FD0E9516F}"/>
          </ac:picMkLst>
        </pc:picChg>
        <pc:picChg chg="add mod">
          <ac:chgData name="Leonardo Ferreira" userId="5603549d0d6ef95f" providerId="LiveId" clId="{26424686-8DF8-4090-A1AF-EB98AC46E9F7}" dt="2025-01-14T02:51:38.085" v="507" actId="1076"/>
          <ac:picMkLst>
            <pc:docMk/>
            <pc:sldMk cId="1349765220" sldId="273"/>
            <ac:picMk id="3" creationId="{81765C6F-3ECB-09AA-F39B-103F68D02DC7}"/>
          </ac:picMkLst>
        </pc:picChg>
        <pc:picChg chg="add mod">
          <ac:chgData name="Leonardo Ferreira" userId="5603549d0d6ef95f" providerId="LiveId" clId="{26424686-8DF8-4090-A1AF-EB98AC46E9F7}" dt="2025-01-14T02:51:59.701" v="512" actId="1076"/>
          <ac:picMkLst>
            <pc:docMk/>
            <pc:sldMk cId="1349765220" sldId="273"/>
            <ac:picMk id="4" creationId="{7983F851-D01E-426D-DDB0-F8B1DD994B72}"/>
          </ac:picMkLst>
        </pc:picChg>
        <pc:picChg chg="add mod">
          <ac:chgData name="Leonardo Ferreira" userId="5603549d0d6ef95f" providerId="LiveId" clId="{26424686-8DF8-4090-A1AF-EB98AC46E9F7}" dt="2025-01-14T02:52:45.033" v="529" actId="1076"/>
          <ac:picMkLst>
            <pc:docMk/>
            <pc:sldMk cId="1349765220" sldId="273"/>
            <ac:picMk id="5" creationId="{63C07046-1BB7-FD48-133F-13497190A2E7}"/>
          </ac:picMkLst>
        </pc:picChg>
        <pc:picChg chg="add mod">
          <ac:chgData name="Leonardo Ferreira" userId="5603549d0d6ef95f" providerId="LiveId" clId="{26424686-8DF8-4090-A1AF-EB98AC46E9F7}" dt="2025-01-14T02:53:07.314" v="536" actId="1076"/>
          <ac:picMkLst>
            <pc:docMk/>
            <pc:sldMk cId="1349765220" sldId="273"/>
            <ac:picMk id="6" creationId="{05C71EAF-F02A-9B22-E7E8-1A5D05234E15}"/>
          </ac:picMkLst>
        </pc:picChg>
        <pc:picChg chg="add mod">
          <ac:chgData name="Leonardo Ferreira" userId="5603549d0d6ef95f" providerId="LiveId" clId="{26424686-8DF8-4090-A1AF-EB98AC46E9F7}" dt="2025-01-14T02:53:25.431" v="542" actId="1076"/>
          <ac:picMkLst>
            <pc:docMk/>
            <pc:sldMk cId="1349765220" sldId="273"/>
            <ac:picMk id="7" creationId="{B6038EF5-03AF-2238-D459-F185D9DFBDFD}"/>
          </ac:picMkLst>
        </pc:picChg>
        <pc:picChg chg="del">
          <ac:chgData name="Leonardo Ferreira" userId="5603549d0d6ef95f" providerId="LiveId" clId="{26424686-8DF8-4090-A1AF-EB98AC46E9F7}" dt="2025-01-14T02:50:21.920" v="488" actId="478"/>
          <ac:picMkLst>
            <pc:docMk/>
            <pc:sldMk cId="1349765220" sldId="273"/>
            <ac:picMk id="8" creationId="{7D65404C-0C78-921F-8B90-B6961D5347C2}"/>
          </ac:picMkLst>
        </pc:picChg>
        <pc:picChg chg="del">
          <ac:chgData name="Leonardo Ferreira" userId="5603549d0d6ef95f" providerId="LiveId" clId="{26424686-8DF8-4090-A1AF-EB98AC46E9F7}" dt="2025-01-14T02:51:03.069" v="495" actId="478"/>
          <ac:picMkLst>
            <pc:docMk/>
            <pc:sldMk cId="1349765220" sldId="273"/>
            <ac:picMk id="9" creationId="{01E4FEE8-7B85-294B-BDC2-B4EE65FACCBB}"/>
          </ac:picMkLst>
        </pc:picChg>
        <pc:picChg chg="del">
          <ac:chgData name="Leonardo Ferreira" userId="5603549d0d6ef95f" providerId="LiveId" clId="{26424686-8DF8-4090-A1AF-EB98AC46E9F7}" dt="2025-01-14T02:51:41.910" v="508" actId="478"/>
          <ac:picMkLst>
            <pc:docMk/>
            <pc:sldMk cId="1349765220" sldId="273"/>
            <ac:picMk id="10" creationId="{7032AED4-78D2-1F8B-F585-8CFEA9BAF39A}"/>
          </ac:picMkLst>
        </pc:picChg>
        <pc:picChg chg="del">
          <ac:chgData name="Leonardo Ferreira" userId="5603549d0d6ef95f" providerId="LiveId" clId="{26424686-8DF8-4090-A1AF-EB98AC46E9F7}" dt="2025-01-14T02:52:20.813" v="513" actId="478"/>
          <ac:picMkLst>
            <pc:docMk/>
            <pc:sldMk cId="1349765220" sldId="273"/>
            <ac:picMk id="11" creationId="{30A0E3F5-5112-E50D-35C0-F250A2F9947D}"/>
          </ac:picMkLst>
        </pc:picChg>
        <pc:picChg chg="del">
          <ac:chgData name="Leonardo Ferreira" userId="5603549d0d6ef95f" providerId="LiveId" clId="{26424686-8DF8-4090-A1AF-EB98AC46E9F7}" dt="2025-01-14T02:52:47.945" v="530" actId="478"/>
          <ac:picMkLst>
            <pc:docMk/>
            <pc:sldMk cId="1349765220" sldId="273"/>
            <ac:picMk id="12" creationId="{F5C0A62C-63C8-EA35-8FA7-487ABD2DD256}"/>
          </ac:picMkLst>
        </pc:picChg>
        <pc:picChg chg="del">
          <ac:chgData name="Leonardo Ferreira" userId="5603549d0d6ef95f" providerId="LiveId" clId="{26424686-8DF8-4090-A1AF-EB98AC46E9F7}" dt="2025-01-14T02:53:09.055" v="537" actId="478"/>
          <ac:picMkLst>
            <pc:docMk/>
            <pc:sldMk cId="1349765220" sldId="273"/>
            <ac:picMk id="13" creationId="{A3D8BD92-55F5-9A1D-7B5C-D406382B9A24}"/>
          </ac:picMkLst>
        </pc:picChg>
      </pc:sldChg>
      <pc:sldChg chg="addSp delSp modSp add mod delAnim modAnim">
        <pc:chgData name="Leonardo Ferreira" userId="5603549d0d6ef95f" providerId="LiveId" clId="{26424686-8DF8-4090-A1AF-EB98AC46E9F7}" dt="2025-01-14T02:57:17.514" v="609"/>
        <pc:sldMkLst>
          <pc:docMk/>
          <pc:sldMk cId="871597739" sldId="274"/>
        </pc:sldMkLst>
        <pc:picChg chg="del mod">
          <ac:chgData name="Leonardo Ferreira" userId="5603549d0d6ef95f" providerId="LiveId" clId="{26424686-8DF8-4090-A1AF-EB98AC46E9F7}" dt="2025-01-14T02:54:21.151" v="549" actId="478"/>
          <ac:picMkLst>
            <pc:docMk/>
            <pc:sldMk cId="871597739" sldId="274"/>
            <ac:picMk id="2" creationId="{9E62AEB4-8B5E-7C9C-A648-41BCE95A29DE}"/>
          </ac:picMkLst>
        </pc:picChg>
        <pc:picChg chg="del">
          <ac:chgData name="Leonardo Ferreira" userId="5603549d0d6ef95f" providerId="LiveId" clId="{26424686-8DF8-4090-A1AF-EB98AC46E9F7}" dt="2025-01-14T02:55:24.959" v="556" actId="478"/>
          <ac:picMkLst>
            <pc:docMk/>
            <pc:sldMk cId="871597739" sldId="274"/>
            <ac:picMk id="3" creationId="{E7098FC5-0DAF-3C9A-0040-A03BAB17BB31}"/>
          </ac:picMkLst>
        </pc:picChg>
        <pc:picChg chg="del">
          <ac:chgData name="Leonardo Ferreira" userId="5603549d0d6ef95f" providerId="LiveId" clId="{26424686-8DF8-4090-A1AF-EB98AC46E9F7}" dt="2025-01-14T02:55:41.616" v="569" actId="478"/>
          <ac:picMkLst>
            <pc:docMk/>
            <pc:sldMk cId="871597739" sldId="274"/>
            <ac:picMk id="4" creationId="{D77A4DFB-C8A7-C941-ABBE-D3BB9C6064CD}"/>
          </ac:picMkLst>
        </pc:picChg>
        <pc:picChg chg="del">
          <ac:chgData name="Leonardo Ferreira" userId="5603549d0d6ef95f" providerId="LiveId" clId="{26424686-8DF8-4090-A1AF-EB98AC46E9F7}" dt="2025-01-14T02:55:58.549" v="574" actId="478"/>
          <ac:picMkLst>
            <pc:docMk/>
            <pc:sldMk cId="871597739" sldId="274"/>
            <ac:picMk id="5" creationId="{5185AFD5-0834-04B8-9D8F-120CBC9EE796}"/>
          </ac:picMkLst>
        </pc:picChg>
        <pc:picChg chg="del">
          <ac:chgData name="Leonardo Ferreira" userId="5603549d0d6ef95f" providerId="LiveId" clId="{26424686-8DF8-4090-A1AF-EB98AC46E9F7}" dt="2025-01-14T02:56:17.689" v="591" actId="478"/>
          <ac:picMkLst>
            <pc:docMk/>
            <pc:sldMk cId="871597739" sldId="274"/>
            <ac:picMk id="6" creationId="{382A7F97-C1E4-6C93-159A-8DCBACCBCDD1}"/>
          </ac:picMkLst>
        </pc:picChg>
        <pc:picChg chg="del">
          <ac:chgData name="Leonardo Ferreira" userId="5603549d0d6ef95f" providerId="LiveId" clId="{26424686-8DF8-4090-A1AF-EB98AC46E9F7}" dt="2025-01-14T02:56:48.122" v="600" actId="478"/>
          <ac:picMkLst>
            <pc:docMk/>
            <pc:sldMk cId="871597739" sldId="274"/>
            <ac:picMk id="7" creationId="{FE0F0750-6283-0009-EB3B-91DA187A9421}"/>
          </ac:picMkLst>
        </pc:picChg>
        <pc:picChg chg="add mod">
          <ac:chgData name="Leonardo Ferreira" userId="5603549d0d6ef95f" providerId="LiveId" clId="{26424686-8DF8-4090-A1AF-EB98AC46E9F7}" dt="2025-01-14T02:54:31.436" v="553" actId="14100"/>
          <ac:picMkLst>
            <pc:docMk/>
            <pc:sldMk cId="871597739" sldId="274"/>
            <ac:picMk id="8" creationId="{010F4AB9-E876-007D-CB31-89A1BD7F0A56}"/>
          </ac:picMkLst>
        </pc:picChg>
        <pc:picChg chg="add del mod">
          <ac:chgData name="Leonardo Ferreira" userId="5603549d0d6ef95f" providerId="LiveId" clId="{26424686-8DF8-4090-A1AF-EB98AC46E9F7}" dt="2025-01-14T02:55:15.929" v="555" actId="478"/>
          <ac:picMkLst>
            <pc:docMk/>
            <pc:sldMk cId="871597739" sldId="274"/>
            <ac:picMk id="9" creationId="{556CA1E6-F0F7-FE4A-5DC8-2EFF2DC8E274}"/>
          </ac:picMkLst>
        </pc:picChg>
        <pc:picChg chg="add mod">
          <ac:chgData name="Leonardo Ferreira" userId="5603549d0d6ef95f" providerId="LiveId" clId="{26424686-8DF8-4090-A1AF-EB98AC46E9F7}" dt="2025-01-14T02:55:39.042" v="568" actId="1076"/>
          <ac:picMkLst>
            <pc:docMk/>
            <pc:sldMk cId="871597739" sldId="274"/>
            <ac:picMk id="10" creationId="{B2A1BE72-A5CD-44C8-DC99-61A9C8D5E346}"/>
          </ac:picMkLst>
        </pc:picChg>
        <pc:picChg chg="add mod">
          <ac:chgData name="Leonardo Ferreira" userId="5603549d0d6ef95f" providerId="LiveId" clId="{26424686-8DF8-4090-A1AF-EB98AC46E9F7}" dt="2025-01-14T02:55:53.917" v="573" actId="1076"/>
          <ac:picMkLst>
            <pc:docMk/>
            <pc:sldMk cId="871597739" sldId="274"/>
            <ac:picMk id="11" creationId="{3EEC2976-EB26-C8EC-5D51-F849F916F918}"/>
          </ac:picMkLst>
        </pc:picChg>
        <pc:picChg chg="add mod">
          <ac:chgData name="Leonardo Ferreira" userId="5603549d0d6ef95f" providerId="LiveId" clId="{26424686-8DF8-4090-A1AF-EB98AC46E9F7}" dt="2025-01-14T02:56:14.735" v="590" actId="1076"/>
          <ac:picMkLst>
            <pc:docMk/>
            <pc:sldMk cId="871597739" sldId="274"/>
            <ac:picMk id="12" creationId="{2C9721EF-3893-60A0-77E3-6B42A2EF66C6}"/>
          </ac:picMkLst>
        </pc:picChg>
        <pc:picChg chg="add mod">
          <ac:chgData name="Leonardo Ferreira" userId="5603549d0d6ef95f" providerId="LiveId" clId="{26424686-8DF8-4090-A1AF-EB98AC46E9F7}" dt="2025-01-14T02:56:43.904" v="599" actId="1076"/>
          <ac:picMkLst>
            <pc:docMk/>
            <pc:sldMk cId="871597739" sldId="274"/>
            <ac:picMk id="13" creationId="{5C9FC44C-182A-5023-D1DD-1F522BE7F33A}"/>
          </ac:picMkLst>
        </pc:picChg>
        <pc:picChg chg="add mod">
          <ac:chgData name="Leonardo Ferreira" userId="5603549d0d6ef95f" providerId="LiveId" clId="{26424686-8DF8-4090-A1AF-EB98AC46E9F7}" dt="2025-01-14T02:57:01.439" v="605" actId="1076"/>
          <ac:picMkLst>
            <pc:docMk/>
            <pc:sldMk cId="871597739" sldId="274"/>
            <ac:picMk id="14" creationId="{CF190129-CD9B-6080-9654-5C2AEA9EF2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29761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be0faf15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300" cy="335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be0faf158_0_2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2be0faf158_0_2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be0faf15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be0faf158_0_11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32be0faf158_0_11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F853D57A-FC24-1631-5803-5BABCE3A1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15E01DC0-22A2-B315-F3E3-3CB96DBAEB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13:notes">
            <a:extLst>
              <a:ext uri="{FF2B5EF4-FFF2-40B4-BE49-F238E27FC236}">
                <a16:creationId xmlns:a16="http://schemas.microsoft.com/office/drawing/2014/main" id="{9A431705-B10E-BB1B-52D8-60F34580E6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3792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21CAEF61-9469-7D34-CF50-B4859DBC8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5EBFB3B5-26FF-2C7D-9E21-0461A31275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13:notes">
            <a:extLst>
              <a:ext uri="{FF2B5EF4-FFF2-40B4-BE49-F238E27FC236}">
                <a16:creationId xmlns:a16="http://schemas.microsoft.com/office/drawing/2014/main" id="{B652EAEE-24E0-85D2-9458-AEA83FFAED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7238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E21C84C5-C64E-9F03-0EB7-6BCE1D067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2A106D7C-36FB-19F6-E95B-FD483C1D56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13:notes">
            <a:extLst>
              <a:ext uri="{FF2B5EF4-FFF2-40B4-BE49-F238E27FC236}">
                <a16:creationId xmlns:a16="http://schemas.microsoft.com/office/drawing/2014/main" id="{5D1127D3-3E97-4571-0D23-8E5CCDCB4B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4039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nicial">
  <p:cSld name="2_Inici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http://www.ufrgs.br/ppgasfar/imagens-layout/ufrgs_co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4962" y="150012"/>
            <a:ext cx="1465954" cy="111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2"/>
          <p:cNvCxnSpPr/>
          <p:nvPr/>
        </p:nvCxnSpPr>
        <p:spPr>
          <a:xfrm>
            <a:off x="1865310" y="24500"/>
            <a:ext cx="0" cy="6840000"/>
          </a:xfrm>
          <a:prstGeom prst="straightConnector1">
            <a:avLst/>
          </a:prstGeom>
          <a:noFill/>
          <a:ln w="1905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2"/>
          <p:cNvSpPr txBox="1"/>
          <p:nvPr/>
        </p:nvSpPr>
        <p:spPr>
          <a:xfrm>
            <a:off x="2975886" y="150012"/>
            <a:ext cx="809779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Universidade Federal do Rio Grande do Sul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Programa de Pós-Graduação em Engenharia Mecânica</a:t>
            </a: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rot="10800000">
            <a:off x="2354100" y="1254488"/>
            <a:ext cx="9366421" cy="0"/>
          </a:xfrm>
          <a:prstGeom prst="straightConnector1">
            <a:avLst/>
          </a:prstGeom>
          <a:noFill/>
          <a:ln w="1905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2"/>
          <p:cNvCxnSpPr/>
          <p:nvPr/>
        </p:nvCxnSpPr>
        <p:spPr>
          <a:xfrm rot="10800000">
            <a:off x="4186458" y="3686262"/>
            <a:ext cx="5576438" cy="0"/>
          </a:xfrm>
          <a:prstGeom prst="straightConnector1">
            <a:avLst/>
          </a:prstGeom>
          <a:noFill/>
          <a:ln w="1905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2"/>
          <p:cNvSpPr txBox="1"/>
          <p:nvPr/>
        </p:nvSpPr>
        <p:spPr>
          <a:xfrm>
            <a:off x="2473376" y="4324519"/>
            <a:ext cx="910280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Leonardo Ferreira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Lucas Yuuki Sasaki Ramos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Luís Leite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quência">
  <p:cSld name="Sequênci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1" y="6573795"/>
            <a:ext cx="400081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00082" y="18000"/>
            <a:ext cx="0" cy="6840000"/>
          </a:xfrm>
          <a:prstGeom prst="straightConnector1">
            <a:avLst/>
          </a:prstGeom>
          <a:noFill/>
          <a:ln w="2857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568481" y="34205"/>
            <a:ext cx="8713602" cy="89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1118696" y="6573795"/>
            <a:ext cx="1073304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" name="Google Shape;27;p3"/>
          <p:cNvCxnSpPr/>
          <p:nvPr/>
        </p:nvCxnSpPr>
        <p:spPr>
          <a:xfrm rot="10800000">
            <a:off x="1178011" y="6573794"/>
            <a:ext cx="11013989" cy="1"/>
          </a:xfrm>
          <a:prstGeom prst="straightConnector1">
            <a:avLst/>
          </a:prstGeom>
          <a:noFill/>
          <a:ln w="1905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3"/>
          <p:cNvCxnSpPr/>
          <p:nvPr/>
        </p:nvCxnSpPr>
        <p:spPr>
          <a:xfrm rot="10800000" flipH="1">
            <a:off x="390525" y="974576"/>
            <a:ext cx="10629900" cy="8708"/>
          </a:xfrm>
          <a:prstGeom prst="straightConnector1">
            <a:avLst/>
          </a:prstGeom>
          <a:noFill/>
          <a:ln w="1905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" name="Google Shape;29;p3" descr="http://www.ufrgs.br/ppgasfar/imagens-layout/ufrgs_co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4632" y="62630"/>
            <a:ext cx="1128391" cy="857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5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6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7.jp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/>
        </p:nvSpPr>
        <p:spPr>
          <a:xfrm>
            <a:off x="2746247" y="2500968"/>
            <a:ext cx="8572500" cy="11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SEMINÁRIO POO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QUARTO DE SUSPENSÃO VEICULAR - Linear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4784128" y="6088386"/>
            <a:ext cx="44967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Porto alegre, 14 de janeiro de 2025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sldNum" idx="12"/>
          </p:nvPr>
        </p:nvSpPr>
        <p:spPr>
          <a:xfrm>
            <a:off x="1" y="6573795"/>
            <a:ext cx="4002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1568481" y="34205"/>
            <a:ext cx="87135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dt" idx="10"/>
          </p:nvPr>
        </p:nvSpPr>
        <p:spPr>
          <a:xfrm>
            <a:off x="11118696" y="6573795"/>
            <a:ext cx="1073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14/01/2025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4394175" y="1016000"/>
            <a:ext cx="306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Saídas do programa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3"/>
          <p:cNvGraphicFramePr/>
          <p:nvPr/>
        </p:nvGraphicFramePr>
        <p:xfrm>
          <a:off x="952500" y="2389250"/>
          <a:ext cx="10287000" cy="2079500"/>
        </p:xfrm>
        <a:graphic>
          <a:graphicData uri="http://schemas.openxmlformats.org/drawingml/2006/table">
            <a:tbl>
              <a:tblPr>
                <a:noFill/>
                <a:tableStyleId>{AFB601CE-DEF4-4B82-A13A-C335320F8446}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Saídas</a:t>
                      </a:r>
                      <a:endParaRPr sz="2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Deslocamento da massa não suspensa</a:t>
                      </a:r>
                      <a:endParaRPr sz="2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>
                          <a:solidFill>
                            <a:schemeClr val="dk1"/>
                          </a:solidFill>
                        </a:rPr>
                        <a:t>Deslocamento da massa suspensa</a:t>
                      </a:r>
                      <a:endParaRPr sz="2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Velocidade da massa suspensa</a:t>
                      </a:r>
                      <a:endParaRPr sz="2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Velocidade da massa não suspensa</a:t>
                      </a:r>
                      <a:endParaRPr sz="2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Aceleração da massa suspensa</a:t>
                      </a:r>
                      <a:endParaRPr sz="2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" name="Google Shape;132;p13"/>
          <p:cNvSpPr txBox="1"/>
          <p:nvPr/>
        </p:nvSpPr>
        <p:spPr>
          <a:xfrm>
            <a:off x="1174525" y="5349400"/>
            <a:ext cx="9944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Serão retirados outros dados, como valores de pico e RMS, mas todos derivados destes valores já calculados.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1" y="6573795"/>
            <a:ext cx="400081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title"/>
          </p:nvPr>
        </p:nvSpPr>
        <p:spPr>
          <a:xfrm>
            <a:off x="1568481" y="34205"/>
            <a:ext cx="8713602" cy="89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INTERFACE GRÁFICA</a:t>
            </a:r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dt" idx="10"/>
          </p:nvPr>
        </p:nvSpPr>
        <p:spPr>
          <a:xfrm>
            <a:off x="11118696" y="6573795"/>
            <a:ext cx="1073304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14/01/2025</a:t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456" y="1015997"/>
            <a:ext cx="8251631" cy="55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1" y="6573795"/>
            <a:ext cx="400200" cy="284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568481" y="34205"/>
            <a:ext cx="8713500" cy="89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1" y="1607818"/>
            <a:ext cx="5524500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50" y="1603043"/>
            <a:ext cx="54959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sldNum" idx="12"/>
          </p:nvPr>
        </p:nvSpPr>
        <p:spPr>
          <a:xfrm>
            <a:off x="1" y="6573795"/>
            <a:ext cx="400200" cy="284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568481" y="34205"/>
            <a:ext cx="8713500" cy="89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98" y="1681021"/>
            <a:ext cx="5283202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491" y="1646465"/>
            <a:ext cx="5430979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1" y="6573795"/>
            <a:ext cx="400081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568481" y="34205"/>
            <a:ext cx="8713602" cy="89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dt" idx="10"/>
          </p:nvPr>
        </p:nvSpPr>
        <p:spPr>
          <a:xfrm>
            <a:off x="11118696" y="6573795"/>
            <a:ext cx="1073304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14/01/2025</a:t>
            </a:r>
            <a:endParaRPr/>
          </a:p>
        </p:txBody>
      </p:sp>
      <p:pic>
        <p:nvPicPr>
          <p:cNvPr id="166" name="Google Shape;166;p17" descr="Os carros populares mais vendidos no Brasil - Blog LitoralC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326" y="1063758"/>
            <a:ext cx="2817223" cy="158468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640079" y="2648446"/>
            <a:ext cx="2503715" cy="26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Parâmetros: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28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𝑚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𝑠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300 kg;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28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𝑚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𝑢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40 kg;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28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𝑘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𝑠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12 000 N/m;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28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𝑘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𝑡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200 000 N/m;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28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𝑐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𝑠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1 500 Ns/m.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7" descr="Conexão Automotiv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0547" y="1250448"/>
            <a:ext cx="2658769" cy="139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3457302" y="2648446"/>
            <a:ext cx="2503715" cy="26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Parâmetros: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28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𝑚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𝑠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500 kg;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28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𝑚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𝑢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50 kg;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28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𝑘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𝑠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10 000 N/m;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28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𝑘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𝑡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180 000 N/m;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28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𝑐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𝑠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3 500 Ns/m.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7" descr="Ford Mustang é o carro esportivo mais vendido do mundo pelo segundo ano  consecutiv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72824" y="1144263"/>
            <a:ext cx="2324739" cy="158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6272822" y="2648446"/>
            <a:ext cx="2503715" cy="26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Parâmetros: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28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𝑚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𝑠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250 kg;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28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𝑚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𝑢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30 kg;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28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𝑘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𝑠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40 000 N/m;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28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𝑘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𝑡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250 000 N/m;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28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𝑐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𝑠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2 000 Ns/m.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7" descr="Off Road: 5 carros 4x4 que marcaram história no Brasil -"/>
          <p:cNvPicPr preferRelativeResize="0"/>
          <p:nvPr/>
        </p:nvPicPr>
        <p:blipFill rotWithShape="1">
          <a:blip r:embed="rId6">
            <a:alphaModFix/>
          </a:blip>
          <a:srcRect l="20411" t="16919" r="19186" b="21129"/>
          <a:stretch/>
        </p:blipFill>
        <p:spPr>
          <a:xfrm>
            <a:off x="8909370" y="1158130"/>
            <a:ext cx="2187554" cy="153884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/>
          <p:nvPr/>
        </p:nvSpPr>
        <p:spPr>
          <a:xfrm>
            <a:off x="9030225" y="2728950"/>
            <a:ext cx="2503715" cy="26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Parâmetros: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28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𝑚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𝑠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400 kg;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𝑚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𝑢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70 kg;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𝑘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𝑠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15 000 N/m;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𝑘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𝑡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160 000 N/m;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𝑐</a:t>
            </a:r>
            <a:r>
              <a:rPr lang="pt-B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𝑠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2 500 Ns/m.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sldNum" idx="12"/>
          </p:nvPr>
        </p:nvSpPr>
        <p:spPr>
          <a:xfrm>
            <a:off x="1" y="6573795"/>
            <a:ext cx="400081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title"/>
          </p:nvPr>
        </p:nvSpPr>
        <p:spPr>
          <a:xfrm>
            <a:off x="1568481" y="34205"/>
            <a:ext cx="8713602" cy="89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dt" idx="10"/>
          </p:nvPr>
        </p:nvSpPr>
        <p:spPr>
          <a:xfrm>
            <a:off x="11118696" y="6573795"/>
            <a:ext cx="1073304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14/01/2025</a:t>
            </a:r>
            <a:endParaRPr/>
          </a:p>
        </p:txBody>
      </p:sp>
      <p:pic>
        <p:nvPicPr>
          <p:cNvPr id="2" name="image23.png" descr="Gráfico, Histograma&#10;&#10;Descrição gerada automaticamente">
            <a:extLst>
              <a:ext uri="{FF2B5EF4-FFF2-40B4-BE49-F238E27FC236}">
                <a16:creationId xmlns:a16="http://schemas.microsoft.com/office/drawing/2014/main" id="{4EBD019F-E10D-8318-47A8-6C40016C9AD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97162" y="1987135"/>
            <a:ext cx="3332682" cy="3695578"/>
          </a:xfrm>
          <a:prstGeom prst="rect">
            <a:avLst/>
          </a:prstGeom>
          <a:ln/>
        </p:spPr>
      </p:pic>
      <p:pic>
        <p:nvPicPr>
          <p:cNvPr id="3" name="image20.png">
            <a:extLst>
              <a:ext uri="{FF2B5EF4-FFF2-40B4-BE49-F238E27FC236}">
                <a16:creationId xmlns:a16="http://schemas.microsoft.com/office/drawing/2014/main" id="{29247CA1-B96D-F700-3441-68BECDE18A57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068491" y="1223526"/>
            <a:ext cx="3960000" cy="2520000"/>
          </a:xfrm>
          <a:prstGeom prst="rect">
            <a:avLst/>
          </a:prstGeom>
          <a:ln/>
        </p:spPr>
      </p:pic>
      <p:pic>
        <p:nvPicPr>
          <p:cNvPr id="4" name="image22.png">
            <a:extLst>
              <a:ext uri="{FF2B5EF4-FFF2-40B4-BE49-F238E27FC236}">
                <a16:creationId xmlns:a16="http://schemas.microsoft.com/office/drawing/2014/main" id="{845B03B1-F41C-582A-F412-C13C2AADB511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068491" y="3834924"/>
            <a:ext cx="3960000" cy="2520000"/>
          </a:xfrm>
          <a:prstGeom prst="rect">
            <a:avLst/>
          </a:prstGeom>
          <a:ln/>
        </p:spPr>
      </p:pic>
      <p:pic>
        <p:nvPicPr>
          <p:cNvPr id="5" name="Google Shape;166;p17" descr="Os carros populares mais vendidos no Brasil - Blog LitoralCar">
            <a:extLst>
              <a:ext uri="{FF2B5EF4-FFF2-40B4-BE49-F238E27FC236}">
                <a16:creationId xmlns:a16="http://schemas.microsoft.com/office/drawing/2014/main" id="{A5ACB132-ACDB-42CD-D7B4-83D7CFA0814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2381" y="1020023"/>
            <a:ext cx="1865745" cy="1135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17.png">
            <a:extLst>
              <a:ext uri="{FF2B5EF4-FFF2-40B4-BE49-F238E27FC236}">
                <a16:creationId xmlns:a16="http://schemas.microsoft.com/office/drawing/2014/main" id="{30BCC639-DC40-3EB0-3B1B-8128FA1CE9D4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941779" y="4293720"/>
            <a:ext cx="2600325" cy="2160000"/>
          </a:xfrm>
          <a:prstGeom prst="rect">
            <a:avLst/>
          </a:prstGeom>
          <a:ln/>
        </p:spPr>
      </p:pic>
      <p:pic>
        <p:nvPicPr>
          <p:cNvPr id="7" name="image15.png" descr="Uma imagem contendo Gráfico&#10;&#10;Descrição gerada automaticamente">
            <a:extLst>
              <a:ext uri="{FF2B5EF4-FFF2-40B4-BE49-F238E27FC236}">
                <a16:creationId xmlns:a16="http://schemas.microsoft.com/office/drawing/2014/main" id="{DC5802F3-EE28-01BE-3F06-21CB6BC95840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943481" y="2132414"/>
            <a:ext cx="2600325" cy="2160000"/>
          </a:xfrm>
          <a:prstGeom prst="rect">
            <a:avLst/>
          </a:prstGeom>
          <a:ln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B3713C86-6FE8-FF90-13B8-659103474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>
            <a:extLst>
              <a:ext uri="{FF2B5EF4-FFF2-40B4-BE49-F238E27FC236}">
                <a16:creationId xmlns:a16="http://schemas.microsoft.com/office/drawing/2014/main" id="{862185B3-14A2-825E-391E-A1C05C31E7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" y="6573795"/>
            <a:ext cx="400081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179" name="Google Shape;179;p18">
            <a:extLst>
              <a:ext uri="{FF2B5EF4-FFF2-40B4-BE49-F238E27FC236}">
                <a16:creationId xmlns:a16="http://schemas.microsoft.com/office/drawing/2014/main" id="{F2DA5BC9-6728-9E74-D366-0E7C5DDC0B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481" y="34205"/>
            <a:ext cx="8713602" cy="89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80" name="Google Shape;180;p18">
            <a:extLst>
              <a:ext uri="{FF2B5EF4-FFF2-40B4-BE49-F238E27FC236}">
                <a16:creationId xmlns:a16="http://schemas.microsoft.com/office/drawing/2014/main" id="{2D0780B3-4E5A-2A3D-0D5B-5AA1CF79C61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11118696" y="6573795"/>
            <a:ext cx="1073304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14/01/2025</a:t>
            </a:r>
            <a:endParaRPr/>
          </a:p>
        </p:txBody>
      </p:sp>
      <p:pic>
        <p:nvPicPr>
          <p:cNvPr id="8" name="Google Shape;168;p17" descr="Conexão Automotiva">
            <a:extLst>
              <a:ext uri="{FF2B5EF4-FFF2-40B4-BE49-F238E27FC236}">
                <a16:creationId xmlns:a16="http://schemas.microsoft.com/office/drawing/2014/main" id="{CA142CAC-DB6E-AE45-1C1F-0C1AFEBBC8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188" y="1021191"/>
            <a:ext cx="2046631" cy="110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2.png" descr="Diagrama, Histograma&#10;&#10;Descrição gerada automaticamente com confiança média">
            <a:extLst>
              <a:ext uri="{FF2B5EF4-FFF2-40B4-BE49-F238E27FC236}">
                <a16:creationId xmlns:a16="http://schemas.microsoft.com/office/drawing/2014/main" id="{39284BA1-BC40-4488-37A2-F38679254AF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935787" y="2126360"/>
            <a:ext cx="2592000" cy="2159635"/>
          </a:xfrm>
          <a:prstGeom prst="rect">
            <a:avLst/>
          </a:prstGeom>
          <a:ln/>
        </p:spPr>
      </p:pic>
      <p:pic>
        <p:nvPicPr>
          <p:cNvPr id="10" name="image16.png">
            <a:extLst>
              <a:ext uri="{FF2B5EF4-FFF2-40B4-BE49-F238E27FC236}">
                <a16:creationId xmlns:a16="http://schemas.microsoft.com/office/drawing/2014/main" id="{899F3E5C-6BD2-A8DA-B0E5-6C039F232B7A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935787" y="4285995"/>
            <a:ext cx="2592000" cy="2160000"/>
          </a:xfrm>
          <a:prstGeom prst="rect">
            <a:avLst/>
          </a:prstGeom>
          <a:ln/>
        </p:spPr>
      </p:pic>
      <p:pic>
        <p:nvPicPr>
          <p:cNvPr id="11" name="image21.png" descr="Gráfico, Histograma&#10;&#10;Descrição gerada automaticamente">
            <a:extLst>
              <a:ext uri="{FF2B5EF4-FFF2-40B4-BE49-F238E27FC236}">
                <a16:creationId xmlns:a16="http://schemas.microsoft.com/office/drawing/2014/main" id="{BC1C5247-0C1F-FB18-4349-5D1B339B260E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3738018" y="1998924"/>
            <a:ext cx="3312000" cy="3672000"/>
          </a:xfrm>
          <a:prstGeom prst="rect">
            <a:avLst/>
          </a:prstGeom>
          <a:ln/>
        </p:spPr>
      </p:pic>
      <p:pic>
        <p:nvPicPr>
          <p:cNvPr id="12" name="image19.png">
            <a:extLst>
              <a:ext uri="{FF2B5EF4-FFF2-40B4-BE49-F238E27FC236}">
                <a16:creationId xmlns:a16="http://schemas.microsoft.com/office/drawing/2014/main" id="{61E2B3A6-AB89-A7B8-D111-BCD566D9705B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7068491" y="1232580"/>
            <a:ext cx="3960000" cy="2520000"/>
          </a:xfrm>
          <a:prstGeom prst="rect">
            <a:avLst/>
          </a:prstGeom>
          <a:ln/>
        </p:spPr>
      </p:pic>
      <p:pic>
        <p:nvPicPr>
          <p:cNvPr id="13" name="image25.png">
            <a:extLst>
              <a:ext uri="{FF2B5EF4-FFF2-40B4-BE49-F238E27FC236}">
                <a16:creationId xmlns:a16="http://schemas.microsoft.com/office/drawing/2014/main" id="{77C46047-02C5-834C-D329-BF6ED2E69D1D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7068491" y="3834924"/>
            <a:ext cx="3960000" cy="2520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1991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3A158F15-343E-512C-525C-39C3B15C8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>
            <a:extLst>
              <a:ext uri="{FF2B5EF4-FFF2-40B4-BE49-F238E27FC236}">
                <a16:creationId xmlns:a16="http://schemas.microsoft.com/office/drawing/2014/main" id="{86BC79C5-C136-DCAF-BE94-5DCAB2B44B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" y="6573795"/>
            <a:ext cx="400081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179" name="Google Shape;179;p18">
            <a:extLst>
              <a:ext uri="{FF2B5EF4-FFF2-40B4-BE49-F238E27FC236}">
                <a16:creationId xmlns:a16="http://schemas.microsoft.com/office/drawing/2014/main" id="{F0259C96-23DA-3FDF-C4BE-C51425186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481" y="34205"/>
            <a:ext cx="8713602" cy="89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80" name="Google Shape;180;p18">
            <a:extLst>
              <a:ext uri="{FF2B5EF4-FFF2-40B4-BE49-F238E27FC236}">
                <a16:creationId xmlns:a16="http://schemas.microsoft.com/office/drawing/2014/main" id="{7A4263C9-28D8-4B25-BCC0-63824FFEFE5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11118696" y="6573795"/>
            <a:ext cx="1073304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14/01/2025</a:t>
            </a:r>
            <a:endParaRPr/>
          </a:p>
        </p:txBody>
      </p:sp>
      <p:pic>
        <p:nvPicPr>
          <p:cNvPr id="2" name="Google Shape;170;p17" descr="Ford Mustang é o carro esportivo mais vendido do mundo pelo segundo ano  consecutivo">
            <a:extLst>
              <a:ext uri="{FF2B5EF4-FFF2-40B4-BE49-F238E27FC236}">
                <a16:creationId xmlns:a16="http://schemas.microsoft.com/office/drawing/2014/main" id="{588C44FD-250B-309A-8545-684FD0E951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292" y="1024677"/>
            <a:ext cx="1847272" cy="110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11.png" descr="Gráfico&#10;&#10;Descrição gerada automaticamente">
            <a:extLst>
              <a:ext uri="{FF2B5EF4-FFF2-40B4-BE49-F238E27FC236}">
                <a16:creationId xmlns:a16="http://schemas.microsoft.com/office/drawing/2014/main" id="{81765C6F-3ECB-09AA-F39B-103F68D02DC7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935787" y="2126360"/>
            <a:ext cx="2592000" cy="2159635"/>
          </a:xfrm>
          <a:prstGeom prst="rect">
            <a:avLst/>
          </a:prstGeom>
          <a:ln/>
        </p:spPr>
      </p:pic>
      <p:pic>
        <p:nvPicPr>
          <p:cNvPr id="4" name="image3.png">
            <a:extLst>
              <a:ext uri="{FF2B5EF4-FFF2-40B4-BE49-F238E27FC236}">
                <a16:creationId xmlns:a16="http://schemas.microsoft.com/office/drawing/2014/main" id="{7983F851-D01E-426D-DDB0-F8B1DD994B72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927462" y="4285995"/>
            <a:ext cx="2600325" cy="2160000"/>
          </a:xfrm>
          <a:prstGeom prst="rect">
            <a:avLst/>
          </a:prstGeom>
          <a:ln/>
        </p:spPr>
      </p:pic>
      <p:pic>
        <p:nvPicPr>
          <p:cNvPr id="5" name="image28.png">
            <a:extLst>
              <a:ext uri="{FF2B5EF4-FFF2-40B4-BE49-F238E27FC236}">
                <a16:creationId xmlns:a16="http://schemas.microsoft.com/office/drawing/2014/main" id="{63C07046-1BB7-FD48-133F-13497190A2E7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3756491" y="1998924"/>
            <a:ext cx="3312000" cy="3672000"/>
          </a:xfrm>
          <a:prstGeom prst="rect">
            <a:avLst/>
          </a:prstGeom>
          <a:ln/>
        </p:spPr>
      </p:pic>
      <p:pic>
        <p:nvPicPr>
          <p:cNvPr id="6" name="image27.png">
            <a:extLst>
              <a:ext uri="{FF2B5EF4-FFF2-40B4-BE49-F238E27FC236}">
                <a16:creationId xmlns:a16="http://schemas.microsoft.com/office/drawing/2014/main" id="{05C71EAF-F02A-9B22-E7E8-1A5D05234E15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7068491" y="1187076"/>
            <a:ext cx="3960000" cy="2520000"/>
          </a:xfrm>
          <a:prstGeom prst="rect">
            <a:avLst/>
          </a:prstGeom>
          <a:ln/>
        </p:spPr>
      </p:pic>
      <p:pic>
        <p:nvPicPr>
          <p:cNvPr id="7" name="image26.png">
            <a:extLst>
              <a:ext uri="{FF2B5EF4-FFF2-40B4-BE49-F238E27FC236}">
                <a16:creationId xmlns:a16="http://schemas.microsoft.com/office/drawing/2014/main" id="{B6038EF5-03AF-2238-D459-F185D9DFBDFD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7068491" y="3834924"/>
            <a:ext cx="3960000" cy="2520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4976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E5FCF7C5-98B3-9307-009F-9D1D3345C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>
            <a:extLst>
              <a:ext uri="{FF2B5EF4-FFF2-40B4-BE49-F238E27FC236}">
                <a16:creationId xmlns:a16="http://schemas.microsoft.com/office/drawing/2014/main" id="{54FF1660-C281-6A81-08C4-1B6088D720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" y="6573795"/>
            <a:ext cx="400081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179" name="Google Shape;179;p18">
            <a:extLst>
              <a:ext uri="{FF2B5EF4-FFF2-40B4-BE49-F238E27FC236}">
                <a16:creationId xmlns:a16="http://schemas.microsoft.com/office/drawing/2014/main" id="{E97FF4C3-94C7-CBE9-FC60-CFF23B27B6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481" y="34205"/>
            <a:ext cx="8713602" cy="89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80" name="Google Shape;180;p18">
            <a:extLst>
              <a:ext uri="{FF2B5EF4-FFF2-40B4-BE49-F238E27FC236}">
                <a16:creationId xmlns:a16="http://schemas.microsoft.com/office/drawing/2014/main" id="{AC328014-8A3B-27D3-B285-DDD4380E84E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11118696" y="6573795"/>
            <a:ext cx="1073304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14/01/2025</a:t>
            </a:r>
            <a:endParaRPr/>
          </a:p>
        </p:txBody>
      </p:sp>
      <p:pic>
        <p:nvPicPr>
          <p:cNvPr id="8" name="Google Shape;172;p17" descr="Off Road: 5 carros 4x4 que marcaram história no Brasil -">
            <a:extLst>
              <a:ext uri="{FF2B5EF4-FFF2-40B4-BE49-F238E27FC236}">
                <a16:creationId xmlns:a16="http://schemas.microsoft.com/office/drawing/2014/main" id="{010F4AB9-E876-007D-CB31-89A1BD7F0A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0411" t="16919" r="19186" b="21129"/>
          <a:stretch/>
        </p:blipFill>
        <p:spPr>
          <a:xfrm>
            <a:off x="474704" y="1035066"/>
            <a:ext cx="1742023" cy="109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9.png" descr="Gráfico&#10;&#10;Descrição gerada automaticamente com confiança média">
            <a:extLst>
              <a:ext uri="{FF2B5EF4-FFF2-40B4-BE49-F238E27FC236}">
                <a16:creationId xmlns:a16="http://schemas.microsoft.com/office/drawing/2014/main" id="{B2A1BE72-A5CD-44C8-DC99-61A9C8D5E34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920727" y="2126360"/>
            <a:ext cx="2592000" cy="2159635"/>
          </a:xfrm>
          <a:prstGeom prst="rect">
            <a:avLst/>
          </a:prstGeom>
          <a:ln/>
        </p:spPr>
      </p:pic>
      <p:pic>
        <p:nvPicPr>
          <p:cNvPr id="11" name="image8.png">
            <a:extLst>
              <a:ext uri="{FF2B5EF4-FFF2-40B4-BE49-F238E27FC236}">
                <a16:creationId xmlns:a16="http://schemas.microsoft.com/office/drawing/2014/main" id="{3EEC2976-EB26-C8EC-5D51-F849F916F91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920727" y="4285995"/>
            <a:ext cx="2600325" cy="2160000"/>
          </a:xfrm>
          <a:prstGeom prst="rect">
            <a:avLst/>
          </a:prstGeom>
          <a:ln/>
        </p:spPr>
      </p:pic>
      <p:pic>
        <p:nvPicPr>
          <p:cNvPr id="12" name="image29.png" descr="Gráfico, Diagrama&#10;&#10;Descrição gerada automaticamente">
            <a:extLst>
              <a:ext uri="{FF2B5EF4-FFF2-40B4-BE49-F238E27FC236}">
                <a16:creationId xmlns:a16="http://schemas.microsoft.com/office/drawing/2014/main" id="{2C9721EF-3893-60A0-77E3-6B42A2EF66C6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3756491" y="1998924"/>
            <a:ext cx="3312000" cy="3672000"/>
          </a:xfrm>
          <a:prstGeom prst="rect">
            <a:avLst/>
          </a:prstGeom>
          <a:ln/>
        </p:spPr>
      </p:pic>
      <p:pic>
        <p:nvPicPr>
          <p:cNvPr id="13" name="image30.png">
            <a:extLst>
              <a:ext uri="{FF2B5EF4-FFF2-40B4-BE49-F238E27FC236}">
                <a16:creationId xmlns:a16="http://schemas.microsoft.com/office/drawing/2014/main" id="{5C9FC44C-182A-5023-D1DD-1F522BE7F33A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7068491" y="1187076"/>
            <a:ext cx="3960000" cy="2520000"/>
          </a:xfrm>
          <a:prstGeom prst="rect">
            <a:avLst/>
          </a:prstGeom>
          <a:ln/>
        </p:spPr>
      </p:pic>
      <p:pic>
        <p:nvPicPr>
          <p:cNvPr id="14" name="image6.png">
            <a:extLst>
              <a:ext uri="{FF2B5EF4-FFF2-40B4-BE49-F238E27FC236}">
                <a16:creationId xmlns:a16="http://schemas.microsoft.com/office/drawing/2014/main" id="{CF190129-CD9B-6080-9654-5C2AEA9EF2E1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7068491" y="3834924"/>
            <a:ext cx="3960000" cy="2520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7159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sldNum" idx="12"/>
          </p:nvPr>
        </p:nvSpPr>
        <p:spPr>
          <a:xfrm>
            <a:off x="1" y="6573795"/>
            <a:ext cx="400081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1568481" y="34205"/>
            <a:ext cx="8713602" cy="89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pt-BR" sz="5400"/>
              <a:t>FIM</a:t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1381246" y="4020255"/>
            <a:ext cx="4732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9"/>
          <p:cNvSpPr txBox="1">
            <a:spLocks noGrp="1"/>
          </p:cNvSpPr>
          <p:nvPr>
            <p:ph type="dt" idx="10"/>
          </p:nvPr>
        </p:nvSpPr>
        <p:spPr>
          <a:xfrm>
            <a:off x="11118696" y="6573795"/>
            <a:ext cx="1073304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14/01/2025</a:t>
            </a:r>
            <a:endParaRPr/>
          </a:p>
        </p:txBody>
      </p:sp>
      <p:pic>
        <p:nvPicPr>
          <p:cNvPr id="189" name="Google Shape;189;p19" descr="Automação Industrial – Tudo o Que Você Precisa Saber! – Facecontrol  Automação e Robótic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7606" y="1371255"/>
            <a:ext cx="4776787" cy="460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" y="6573795"/>
            <a:ext cx="400081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568481" y="34205"/>
            <a:ext cx="8713602" cy="89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1118696" y="6573795"/>
            <a:ext cx="1073304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14/01/2025</a:t>
            </a:r>
            <a:endParaRPr/>
          </a:p>
        </p:txBody>
      </p:sp>
      <p:pic>
        <p:nvPicPr>
          <p:cNvPr id="43" name="Google Shape;43;p5" descr="Diagra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" y="1269696"/>
            <a:ext cx="5850685" cy="490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9710" y="1100225"/>
            <a:ext cx="2592434" cy="465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5"/>
          <p:cNvCxnSpPr>
            <a:stCxn id="43" idx="3"/>
          </p:cNvCxnSpPr>
          <p:nvPr/>
        </p:nvCxnSpPr>
        <p:spPr>
          <a:xfrm rot="10800000" flipH="1">
            <a:off x="6338365" y="3428937"/>
            <a:ext cx="1501200" cy="293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" y="6573795"/>
            <a:ext cx="400081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568481" y="34205"/>
            <a:ext cx="8713602" cy="89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11118696" y="6573795"/>
            <a:ext cx="1073304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14/01/2025</a:t>
            </a:r>
            <a:endParaRPr/>
          </a:p>
        </p:txBody>
      </p:sp>
      <p:pic>
        <p:nvPicPr>
          <p:cNvPr id="53" name="Google Shape;53;p6" descr="Diagra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55820"/>
          <a:stretch/>
        </p:blipFill>
        <p:spPr>
          <a:xfrm>
            <a:off x="1302450" y="4621723"/>
            <a:ext cx="4444046" cy="1387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3047" y="1961831"/>
            <a:ext cx="3037659" cy="363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 descr="Cofap lança novos amortecedores a gás e mola no Brasi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946" y="1001411"/>
            <a:ext cx="5143054" cy="3137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" y="6573795"/>
            <a:ext cx="400081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568481" y="34205"/>
            <a:ext cx="8713602" cy="89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11118696" y="6573795"/>
            <a:ext cx="1073304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14/01/2025</a:t>
            </a:r>
            <a:endParaRPr/>
          </a:p>
        </p:txBody>
      </p:sp>
      <p:sp>
        <p:nvSpPr>
          <p:cNvPr id="63" name="Google Shape;63;p7"/>
          <p:cNvSpPr txBox="1"/>
          <p:nvPr/>
        </p:nvSpPr>
        <p:spPr>
          <a:xfrm>
            <a:off x="692330" y="1258373"/>
            <a:ext cx="6866709" cy="11469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8469085" y="1338523"/>
            <a:ext cx="1658983" cy="9866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7741920" y="1178222"/>
            <a:ext cx="339635" cy="114698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9383" y="2670032"/>
            <a:ext cx="4561316" cy="341821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 txBox="1"/>
          <p:nvPr/>
        </p:nvSpPr>
        <p:spPr>
          <a:xfrm>
            <a:off x="417501" y="6021890"/>
            <a:ext cx="5547872" cy="4616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096" t="-9209" r="-2412" b="-302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8312328" y="2852847"/>
            <a:ext cx="2042159" cy="98898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894" b="-493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6052455" y="3876415"/>
            <a:ext cx="6096000" cy="183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pt-BR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Vetor de estado;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pt-BR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Vetor de entrada (forças externas);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pt-BR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Vetor de saída;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Matrizes que definem as dinâmicas do sistema.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1" y="6573795"/>
            <a:ext cx="400081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1568481" y="34205"/>
            <a:ext cx="8713602" cy="89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dt" idx="10"/>
          </p:nvPr>
        </p:nvSpPr>
        <p:spPr>
          <a:xfrm>
            <a:off x="11118696" y="6573795"/>
            <a:ext cx="1073304" cy="28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14/01/2025</a:t>
            </a:r>
            <a:endParaRPr/>
          </a:p>
        </p:txBody>
      </p:sp>
      <p:sp>
        <p:nvSpPr>
          <p:cNvPr id="77" name="Google Shape;77;p8"/>
          <p:cNvSpPr txBox="1"/>
          <p:nvPr/>
        </p:nvSpPr>
        <p:spPr>
          <a:xfrm>
            <a:off x="4660500" y="1016000"/>
            <a:ext cx="2871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Espaço de estados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400075" y="1591875"/>
            <a:ext cx="107184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invés de calcular 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variável separadamente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calcula-se 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várias de uma vez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só, com várias entradas e saídas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075" y="2521750"/>
            <a:ext cx="4260425" cy="256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0500" y="2521750"/>
            <a:ext cx="1409911" cy="25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0400" y="4186700"/>
            <a:ext cx="2246312" cy="8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16700" y="4186700"/>
            <a:ext cx="1010841" cy="8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sldNum" idx="12"/>
          </p:nvPr>
        </p:nvSpPr>
        <p:spPr>
          <a:xfrm>
            <a:off x="1" y="6573795"/>
            <a:ext cx="4002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1568481" y="34205"/>
            <a:ext cx="87135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11118696" y="6573795"/>
            <a:ext cx="1073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14/01/2025</a:t>
            </a:r>
            <a:endParaRPr/>
          </a:p>
        </p:txBody>
      </p:sp>
      <p:sp>
        <p:nvSpPr>
          <p:cNvPr id="90" name="Google Shape;90;p9"/>
          <p:cNvSpPr txBox="1"/>
          <p:nvPr/>
        </p:nvSpPr>
        <p:spPr>
          <a:xfrm>
            <a:off x="4660500" y="1016000"/>
            <a:ext cx="2871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Espaço de estados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" name="Google Shape;91;p9"/>
          <p:cNvGraphicFramePr/>
          <p:nvPr>
            <p:extLst>
              <p:ext uri="{D42A27DB-BD31-4B8C-83A1-F6EECF244321}">
                <p14:modId xmlns:p14="http://schemas.microsoft.com/office/powerpoint/2010/main" val="2630768528"/>
              </p:ext>
            </p:extLst>
          </p:nvPr>
        </p:nvGraphicFramePr>
        <p:xfrm>
          <a:off x="952500" y="1693050"/>
          <a:ext cx="10287000" cy="4159000"/>
        </p:xfrm>
        <a:graphic>
          <a:graphicData uri="http://schemas.openxmlformats.org/drawingml/2006/table">
            <a:tbl>
              <a:tblPr>
                <a:noFill/>
                <a:tableStyleId>{AFB601CE-DEF4-4B82-A13A-C335320F8446}</a:tableStyleId>
              </a:tblPr>
              <a:tblGrid>
                <a:gridCol w="151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0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Entradas</a:t>
                      </a:r>
                      <a:endParaRPr sz="2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Constante de elasticidade do pneu</a:t>
                      </a:r>
                      <a:endParaRPr sz="2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Constante de elasticidade da mola</a:t>
                      </a:r>
                      <a:endParaRPr sz="2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Constante de amortecimento do amortecedor</a:t>
                      </a:r>
                      <a:endParaRPr sz="2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Massa da carroceria</a:t>
                      </a:r>
                      <a:endParaRPr sz="2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Massa não suspensa</a:t>
                      </a:r>
                      <a:endParaRPr sz="2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Saídas</a:t>
                      </a:r>
                      <a:endParaRPr sz="2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Deslocamento da massa não suspensa</a:t>
                      </a:r>
                      <a:endParaRPr sz="2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strike="noStrike" cap="none">
                          <a:solidFill>
                            <a:schemeClr val="dk1"/>
                          </a:solidFill>
                        </a:rPr>
                        <a:t>Deslocamento da massa suspensa</a:t>
                      </a:r>
                      <a:endParaRPr sz="2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Velocidade da massa suspensa</a:t>
                      </a:r>
                      <a:endParaRPr sz="2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Velocidade da massa não suspensa</a:t>
                      </a:r>
                      <a:endParaRPr sz="2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>
            <a:spLocks noGrp="1"/>
          </p:cNvSpPr>
          <p:nvPr>
            <p:ph type="sldNum" idx="12"/>
          </p:nvPr>
        </p:nvSpPr>
        <p:spPr>
          <a:xfrm>
            <a:off x="1" y="6573795"/>
            <a:ext cx="4002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1568481" y="34205"/>
            <a:ext cx="87135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dt" idx="10"/>
          </p:nvPr>
        </p:nvSpPr>
        <p:spPr>
          <a:xfrm>
            <a:off x="11118696" y="6573795"/>
            <a:ext cx="1073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14/01/2025</a:t>
            </a:r>
            <a:endParaRPr/>
          </a:p>
        </p:txBody>
      </p:sp>
      <p:pic>
        <p:nvPicPr>
          <p:cNvPr id="99" name="Google Shape;9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0428" y="1687749"/>
            <a:ext cx="4531145" cy="38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 txBox="1"/>
          <p:nvPr/>
        </p:nvSpPr>
        <p:spPr>
          <a:xfrm>
            <a:off x="1813500" y="5727200"/>
            <a:ext cx="8565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Cálculo da derivada de x por meio de uma aproximação de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Runge-Kutta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5019225" y="1016000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Cálculo do x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>
            <a:spLocks noGrp="1"/>
          </p:cNvSpPr>
          <p:nvPr>
            <p:ph type="sldNum" idx="12"/>
          </p:nvPr>
        </p:nvSpPr>
        <p:spPr>
          <a:xfrm>
            <a:off x="1" y="6573795"/>
            <a:ext cx="4002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title"/>
          </p:nvPr>
        </p:nvSpPr>
        <p:spPr>
          <a:xfrm>
            <a:off x="1568481" y="34205"/>
            <a:ext cx="87135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dt" idx="10"/>
          </p:nvPr>
        </p:nvSpPr>
        <p:spPr>
          <a:xfrm>
            <a:off x="11118696" y="6573795"/>
            <a:ext cx="1073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14/01/2025</a:t>
            </a:r>
            <a:endParaRPr/>
          </a:p>
        </p:txBody>
      </p:sp>
      <p:pic>
        <p:nvPicPr>
          <p:cNvPr id="109" name="Google Shape;10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1980" y="2747638"/>
            <a:ext cx="6586500" cy="13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 txBox="1"/>
          <p:nvPr/>
        </p:nvSpPr>
        <p:spPr>
          <a:xfrm>
            <a:off x="5019225" y="1016000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Cálculo do x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 txBox="1"/>
          <p:nvPr/>
        </p:nvSpPr>
        <p:spPr>
          <a:xfrm>
            <a:off x="4493100" y="5349400"/>
            <a:ext cx="320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Equação de Runge-Kutta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 txBox="1"/>
          <p:nvPr/>
        </p:nvSpPr>
        <p:spPr>
          <a:xfrm>
            <a:off x="2043300" y="5925300"/>
            <a:ext cx="8105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K1, K2, K3 e K4 são parâmetros estabelecidos no espaço de estado.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>
            <a:spLocks noGrp="1"/>
          </p:cNvSpPr>
          <p:nvPr>
            <p:ph type="sldNum" idx="12"/>
          </p:nvPr>
        </p:nvSpPr>
        <p:spPr>
          <a:xfrm>
            <a:off x="1" y="6573795"/>
            <a:ext cx="4002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title"/>
          </p:nvPr>
        </p:nvSpPr>
        <p:spPr>
          <a:xfrm>
            <a:off x="1568481" y="34205"/>
            <a:ext cx="87135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dt" idx="10"/>
          </p:nvPr>
        </p:nvSpPr>
        <p:spPr>
          <a:xfrm>
            <a:off x="11118696" y="6573795"/>
            <a:ext cx="1073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14/01/2025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4394175" y="1016000"/>
            <a:ext cx="306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Cálculo da aceleração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6682" y="2630882"/>
            <a:ext cx="6917083" cy="15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2"/>
          <p:cNvSpPr txBox="1"/>
          <p:nvPr/>
        </p:nvSpPr>
        <p:spPr>
          <a:xfrm>
            <a:off x="1174525" y="5349400"/>
            <a:ext cx="9944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 cálculo mais direto que depende dos outros valores calculados no espaço de estados.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118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Noto Sans Symbols</vt:lpstr>
      <vt:lpstr>Times New Roman</vt:lpstr>
      <vt:lpstr>Tema do Office</vt:lpstr>
      <vt:lpstr>Apresentação do PowerPoint</vt:lpstr>
      <vt:lpstr>INTRODUÇÃO</vt:lpstr>
      <vt:lpstr>INTRODUÇÃO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INTERFACE GRÁFICA</vt:lpstr>
      <vt:lpstr>SIMULAÇÃO</vt:lpstr>
      <vt:lpstr>SIMULAÇÃO</vt:lpstr>
      <vt:lpstr>FUNCIONALIDADES</vt:lpstr>
      <vt:lpstr>RESULTADOS</vt:lpstr>
      <vt:lpstr>RESULTADOS</vt:lpstr>
      <vt:lpstr>RESULTADOS</vt:lpstr>
      <vt:lpstr>RESULTADOS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Leonardo Ferreira</cp:lastModifiedBy>
  <cp:revision>1</cp:revision>
  <dcterms:modified xsi:type="dcterms:W3CDTF">2025-01-14T02:57:18Z</dcterms:modified>
</cp:coreProperties>
</file>