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3" r:id="rId3"/>
    <p:sldId id="261" r:id="rId4"/>
    <p:sldId id="258" r:id="rId5"/>
    <p:sldId id="260" r:id="rId6"/>
    <p:sldId id="256" r:id="rId7"/>
    <p:sldId id="257" r:id="rId8"/>
    <p:sldId id="262" r:id="rId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F80FA481-477A-45B2-9D96-F1BEF21A9E12}">
          <p14:sldIdLst>
            <p14:sldId id="259"/>
            <p14:sldId id="263"/>
            <p14:sldId id="261"/>
            <p14:sldId id="258"/>
            <p14:sldId id="260"/>
            <p14:sldId id="256"/>
            <p14:sldId id="25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D75"/>
    <a:srgbClr val="411C0F"/>
    <a:srgbClr val="F55D1C"/>
    <a:srgbClr val="AA3349"/>
    <a:srgbClr val="C81C2A"/>
    <a:srgbClr val="ECECEC"/>
    <a:srgbClr val="E3DED1"/>
    <a:srgbClr val="76321B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8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Admin\Desktop\an&#225;lise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Admin\Desktop\an&#225;lise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477179935841355"/>
          <c:y val="4.7594457669535496E-2"/>
          <c:w val="0.44924657334499857"/>
          <c:h val="0.77821766465238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tabulação!$M$3</c:f>
              <c:strCache>
                <c:ptCount val="1"/>
                <c:pt idx="0">
                  <c:v>norma</c:v>
                </c:pt>
              </c:strCache>
            </c:strRef>
          </c:tx>
          <c:spPr>
            <a:solidFill>
              <a:srgbClr val="F55D1C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-9.1900311526479747E-2"/>
                  <c:y val="-4.7372407099609276E-17"/>
                </c:manualLayout>
              </c:layout>
              <c:numFmt formatCode="0%;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Dax" panose="00000400000000000000" pitchFamily="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CB0-4492-A847-4F87C448D014}"/>
                </c:ext>
              </c:extLst>
            </c:dLbl>
            <c:numFmt formatCode="0%;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Dax" panose="000004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tabulação!$L$23:$L$34</c:f>
              <c:strCache>
                <c:ptCount val="12"/>
                <c:pt idx="0">
                  <c:v>Outras fontes</c:v>
                </c:pt>
                <c:pt idx="1">
                  <c:v>Seguro Desemprego</c:v>
                </c:pt>
                <c:pt idx="2">
                  <c:v>Renda Proveniente de Aluguel</c:v>
                </c:pt>
                <c:pt idx="3">
                  <c:v>Aposentado ou Pensionistas</c:v>
                </c:pt>
                <c:pt idx="4">
                  <c:v>Empresário (outras áreas)</c:v>
                </c:pt>
                <c:pt idx="5">
                  <c:v>Empresário (em áreas ligadas a arquitetura e urbanismo)</c:v>
                </c:pt>
                <c:pt idx="6">
                  <c:v>Autônomo (empreendedor em áreas não ligadas a arquitetura e urbanismo)</c:v>
                </c:pt>
                <c:pt idx="7">
                  <c:v>Autônomo (empreendedor em áreas ligadas a arquitetura e urbanismo)</c:v>
                </c:pt>
                <c:pt idx="8">
                  <c:v>Assalariado (setor público em áreas não ligadas a arquitetura e urbanismo)</c:v>
                </c:pt>
                <c:pt idx="9">
                  <c:v>Assalariado (setor público em áreas ligadas a arquitetura e urbanismo)</c:v>
                </c:pt>
                <c:pt idx="10">
                  <c:v>Assalariado (sem carteira em áreas não ligadas a arquitetura e urbanismo)</c:v>
                </c:pt>
                <c:pt idx="11">
                  <c:v>Assalariado (setor privado em áreas ligadas a arquitetura e urbanismo)</c:v>
                </c:pt>
              </c:strCache>
            </c:strRef>
          </c:cat>
          <c:val>
            <c:numRef>
              <c:f>tabulação!$M$23:$M$34</c:f>
              <c:numCache>
                <c:formatCode>0%</c:formatCode>
                <c:ptCount val="12"/>
                <c:pt idx="0">
                  <c:v>-6.7076429716729016E-2</c:v>
                </c:pt>
                <c:pt idx="1">
                  <c:v>-5.4783538214858369E-3</c:v>
                </c:pt>
                <c:pt idx="2">
                  <c:v>-2.2848743987172637E-2</c:v>
                </c:pt>
                <c:pt idx="3">
                  <c:v>-2.4853019775521113E-2</c:v>
                </c:pt>
                <c:pt idx="4">
                  <c:v>-3.0865847140566543E-2</c:v>
                </c:pt>
                <c:pt idx="5">
                  <c:v>-0.14230358097274184</c:v>
                </c:pt>
                <c:pt idx="6">
                  <c:v>-4.4628540887226086E-2</c:v>
                </c:pt>
                <c:pt idx="7">
                  <c:v>-0.38081239978621056</c:v>
                </c:pt>
                <c:pt idx="8">
                  <c:v>-2.8727952966328168E-2</c:v>
                </c:pt>
                <c:pt idx="9">
                  <c:v>-0.1042223409941208</c:v>
                </c:pt>
                <c:pt idx="10">
                  <c:v>-2.7258150721539285E-2</c:v>
                </c:pt>
                <c:pt idx="11">
                  <c:v>-0.12092463923035809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0-4492-A847-4F87C448D0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784226911"/>
        <c:axId val="784225471"/>
      </c:barChart>
      <c:barChart>
        <c:barDir val="bar"/>
        <c:grouping val="clustered"/>
        <c:varyColors val="0"/>
        <c:ser>
          <c:idx val="1"/>
          <c:order val="1"/>
          <c:tx>
            <c:strRef>
              <c:f>tabulação!$S$3</c:f>
              <c:strCache>
                <c:ptCount val="1"/>
                <c:pt idx="0">
                  <c:v>3 desvios</c:v>
                </c:pt>
              </c:strCache>
            </c:strRef>
          </c:tx>
          <c:spPr>
            <a:solidFill>
              <a:srgbClr val="AA3349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1.11111111111111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CB0-4492-A847-4F87C448D014}"/>
                </c:ext>
              </c:extLst>
            </c:dLbl>
            <c:dLbl>
              <c:idx val="7"/>
              <c:layout>
                <c:manualLayout>
                  <c:x val="-9.5015576323987536E-2"/>
                  <c:y val="-4.7372407099609276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Dax" panose="00000400000000000000" pitchFamily="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CB0-4492-A847-4F87C448D0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Dax" panose="000004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tabulação!$L$23:$L$34</c:f>
              <c:strCache>
                <c:ptCount val="12"/>
                <c:pt idx="0">
                  <c:v>Outras fontes</c:v>
                </c:pt>
                <c:pt idx="1">
                  <c:v>Seguro Desemprego</c:v>
                </c:pt>
                <c:pt idx="2">
                  <c:v>Renda Proveniente de Aluguel</c:v>
                </c:pt>
                <c:pt idx="3">
                  <c:v>Aposentado ou Pensionistas</c:v>
                </c:pt>
                <c:pt idx="4">
                  <c:v>Empresário (outras áreas)</c:v>
                </c:pt>
                <c:pt idx="5">
                  <c:v>Empresário (em áreas ligadas a arquitetura e urbanismo)</c:v>
                </c:pt>
                <c:pt idx="6">
                  <c:v>Autônomo (empreendedor em áreas não ligadas a arquitetura e urbanismo)</c:v>
                </c:pt>
                <c:pt idx="7">
                  <c:v>Autônomo (empreendedor em áreas ligadas a arquitetura e urbanismo)</c:v>
                </c:pt>
                <c:pt idx="8">
                  <c:v>Assalariado (setor público em áreas não ligadas a arquitetura e urbanismo)</c:v>
                </c:pt>
                <c:pt idx="9">
                  <c:v>Assalariado (setor público em áreas ligadas a arquitetura e urbanismo)</c:v>
                </c:pt>
                <c:pt idx="10">
                  <c:v>Assalariado (sem carteira em áreas não ligadas a arquitetura e urbanismo)</c:v>
                </c:pt>
                <c:pt idx="11">
                  <c:v>Assalariado (setor privado em áreas ligadas a arquitetura e urbanismo)</c:v>
                </c:pt>
              </c:strCache>
            </c:strRef>
          </c:cat>
          <c:val>
            <c:numRef>
              <c:f>tabulação!$N$23:$N$34</c:f>
              <c:numCache>
                <c:formatCode>0%</c:formatCode>
                <c:ptCount val="12"/>
                <c:pt idx="0">
                  <c:v>8.1632653061224483E-2</c:v>
                </c:pt>
                <c:pt idx="1">
                  <c:v>0</c:v>
                </c:pt>
                <c:pt idx="2">
                  <c:v>2.0408163265306121E-2</c:v>
                </c:pt>
                <c:pt idx="3">
                  <c:v>6.1224489795918366E-2</c:v>
                </c:pt>
                <c:pt idx="4">
                  <c:v>0</c:v>
                </c:pt>
                <c:pt idx="5">
                  <c:v>8.1632653061224483E-2</c:v>
                </c:pt>
                <c:pt idx="6">
                  <c:v>8.1632653061224483E-2</c:v>
                </c:pt>
                <c:pt idx="7">
                  <c:v>0.38775510204081631</c:v>
                </c:pt>
                <c:pt idx="8">
                  <c:v>4.0816326530612242E-2</c:v>
                </c:pt>
                <c:pt idx="9">
                  <c:v>6.1224489795918366E-2</c:v>
                </c:pt>
                <c:pt idx="10">
                  <c:v>4.0816326530612242E-2</c:v>
                </c:pt>
                <c:pt idx="11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0-4492-A847-4F87C448D014}"/>
            </c:ext>
          </c:extLst>
        </c:ser>
        <c:ser>
          <c:idx val="2"/>
          <c:order val="2"/>
          <c:spPr>
            <a:noFill/>
            <a:ln w="9525">
              <a:solidFill>
                <a:srgbClr val="4B1301"/>
              </a:solidFill>
              <a:prstDash val="sysDot"/>
            </a:ln>
            <a:effectLst/>
          </c:spPr>
          <c:invertIfNegative val="0"/>
          <c:cat>
            <c:strRef>
              <c:f>tabulação!$L$23:$L$34</c:f>
              <c:strCache>
                <c:ptCount val="12"/>
                <c:pt idx="0">
                  <c:v>Outras fontes</c:v>
                </c:pt>
                <c:pt idx="1">
                  <c:v>Seguro Desemprego</c:v>
                </c:pt>
                <c:pt idx="2">
                  <c:v>Renda Proveniente de Aluguel</c:v>
                </c:pt>
                <c:pt idx="3">
                  <c:v>Aposentado ou Pensionistas</c:v>
                </c:pt>
                <c:pt idx="4">
                  <c:v>Empresário (outras áreas)</c:v>
                </c:pt>
                <c:pt idx="5">
                  <c:v>Empresário (em áreas ligadas a arquitetura e urbanismo)</c:v>
                </c:pt>
                <c:pt idx="6">
                  <c:v>Autônomo (empreendedor em áreas não ligadas a arquitetura e urbanismo)</c:v>
                </c:pt>
                <c:pt idx="7">
                  <c:v>Autônomo (empreendedor em áreas ligadas a arquitetura e urbanismo)</c:v>
                </c:pt>
                <c:pt idx="8">
                  <c:v>Assalariado (setor público em áreas não ligadas a arquitetura e urbanismo)</c:v>
                </c:pt>
                <c:pt idx="9">
                  <c:v>Assalariado (setor público em áreas ligadas a arquitetura e urbanismo)</c:v>
                </c:pt>
                <c:pt idx="10">
                  <c:v>Assalariado (sem carteira em áreas não ligadas a arquitetura e urbanismo)</c:v>
                </c:pt>
                <c:pt idx="11">
                  <c:v>Assalariado (setor privado em áreas ligadas a arquitetura e urbanismo)</c:v>
                </c:pt>
              </c:strCache>
            </c:strRef>
          </c:cat>
          <c:val>
            <c:numRef>
              <c:f>tabulação!$O$23:$O$34</c:f>
              <c:numCache>
                <c:formatCode>0%</c:formatCode>
                <c:ptCount val="12"/>
                <c:pt idx="0">
                  <c:v>-7.435454138897675E-2</c:v>
                </c:pt>
                <c:pt idx="1">
                  <c:v>-2.7391769107429184E-3</c:v>
                </c:pt>
                <c:pt idx="2">
                  <c:v>-2.1628453626239379E-2</c:v>
                </c:pt>
                <c:pt idx="3">
                  <c:v>-4.3038754785719738E-2</c:v>
                </c:pt>
                <c:pt idx="4">
                  <c:v>-1.5432923570283271E-2</c:v>
                </c:pt>
                <c:pt idx="5">
                  <c:v>-0.11196811701698317</c:v>
                </c:pt>
                <c:pt idx="6">
                  <c:v>-6.3130596974225281E-2</c:v>
                </c:pt>
                <c:pt idx="7">
                  <c:v>-0.38428375091351341</c:v>
                </c:pt>
                <c:pt idx="8">
                  <c:v>-3.4772139748470203E-2</c:v>
                </c:pt>
                <c:pt idx="9">
                  <c:v>-8.2723415395019581E-2</c:v>
                </c:pt>
                <c:pt idx="10">
                  <c:v>-3.4037238626075765E-2</c:v>
                </c:pt>
                <c:pt idx="11">
                  <c:v>-0.13189089104375046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0-4492-A847-4F87C448D014}"/>
            </c:ext>
          </c:extLst>
        </c:ser>
        <c:ser>
          <c:idx val="3"/>
          <c:order val="3"/>
          <c:spPr>
            <a:noFill/>
            <a:ln w="9525">
              <a:solidFill>
                <a:schemeClr val="tx1"/>
              </a:solidFill>
              <a:prstDash val="sysDot"/>
            </a:ln>
            <a:effectLst/>
          </c:spPr>
          <c:invertIfNegative val="0"/>
          <c:cat>
            <c:strRef>
              <c:f>tabulação!$L$23:$L$34</c:f>
              <c:strCache>
                <c:ptCount val="12"/>
                <c:pt idx="0">
                  <c:v>Outras fontes</c:v>
                </c:pt>
                <c:pt idx="1">
                  <c:v>Seguro Desemprego</c:v>
                </c:pt>
                <c:pt idx="2">
                  <c:v>Renda Proveniente de Aluguel</c:v>
                </c:pt>
                <c:pt idx="3">
                  <c:v>Aposentado ou Pensionistas</c:v>
                </c:pt>
                <c:pt idx="4">
                  <c:v>Empresário (outras áreas)</c:v>
                </c:pt>
                <c:pt idx="5">
                  <c:v>Empresário (em áreas ligadas a arquitetura e urbanismo)</c:v>
                </c:pt>
                <c:pt idx="6">
                  <c:v>Autônomo (empreendedor em áreas não ligadas a arquitetura e urbanismo)</c:v>
                </c:pt>
                <c:pt idx="7">
                  <c:v>Autônomo (empreendedor em áreas ligadas a arquitetura e urbanismo)</c:v>
                </c:pt>
                <c:pt idx="8">
                  <c:v>Assalariado (setor público em áreas não ligadas a arquitetura e urbanismo)</c:v>
                </c:pt>
                <c:pt idx="9">
                  <c:v>Assalariado (setor público em áreas ligadas a arquitetura e urbanismo)</c:v>
                </c:pt>
                <c:pt idx="10">
                  <c:v>Assalariado (sem carteira em áreas não ligadas a arquitetura e urbanismo)</c:v>
                </c:pt>
                <c:pt idx="11">
                  <c:v>Assalariado (setor privado em áreas ligadas a arquitetura e urbanismo)</c:v>
                </c:pt>
              </c:strCache>
            </c:strRef>
          </c:cat>
          <c:val>
            <c:numRef>
              <c:f>tabulação!$P$23:$P$34</c:f>
              <c:numCache>
                <c:formatCode>0%</c:formatCode>
                <c:ptCount val="12"/>
                <c:pt idx="0">
                  <c:v>7.435454138897675E-2</c:v>
                </c:pt>
                <c:pt idx="1">
                  <c:v>2.7391769107429184E-3</c:v>
                </c:pt>
                <c:pt idx="2">
                  <c:v>2.1628453626239379E-2</c:v>
                </c:pt>
                <c:pt idx="3">
                  <c:v>4.3038754785719738E-2</c:v>
                </c:pt>
                <c:pt idx="4">
                  <c:v>1.5432923570283271E-2</c:v>
                </c:pt>
                <c:pt idx="5">
                  <c:v>0.11196811701698317</c:v>
                </c:pt>
                <c:pt idx="6">
                  <c:v>6.3130596974225281E-2</c:v>
                </c:pt>
                <c:pt idx="7">
                  <c:v>0.38428375091351341</c:v>
                </c:pt>
                <c:pt idx="8">
                  <c:v>3.4772139748470203E-2</c:v>
                </c:pt>
                <c:pt idx="9">
                  <c:v>8.2723415395019581E-2</c:v>
                </c:pt>
                <c:pt idx="10">
                  <c:v>3.4037238626075765E-2</c:v>
                </c:pt>
                <c:pt idx="11">
                  <c:v>0.13189089104375046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B0-4492-A847-4F87C448D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2152895"/>
        <c:axId val="262149055"/>
      </c:barChart>
      <c:catAx>
        <c:axId val="784226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671901"/>
                </a:solidFill>
                <a:latin typeface="Dax" panose="00000400000000000000" pitchFamily="2" charset="0"/>
                <a:ea typeface="+mn-ea"/>
                <a:cs typeface="+mn-cs"/>
              </a:defRPr>
            </a:pPr>
            <a:endParaRPr lang="pt-BR"/>
          </a:p>
        </c:txPr>
        <c:crossAx val="784225471"/>
        <c:crosses val="autoZero"/>
        <c:auto val="1"/>
        <c:lblAlgn val="ctr"/>
        <c:lblOffset val="100"/>
        <c:noMultiLvlLbl val="0"/>
      </c:catAx>
      <c:valAx>
        <c:axId val="784225471"/>
        <c:scaling>
          <c:orientation val="minMax"/>
          <c:max val="0.5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784226911"/>
        <c:crosses val="autoZero"/>
        <c:crossBetween val="between"/>
        <c:majorUnit val="1"/>
        <c:minorUnit val="1"/>
      </c:valAx>
      <c:valAx>
        <c:axId val="262149055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262152895"/>
        <c:crosses val="max"/>
        <c:crossBetween val="between"/>
      </c:valAx>
      <c:catAx>
        <c:axId val="26215289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62149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>
                  <a:lumMod val="10000"/>
                </a:schemeClr>
              </a:solidFill>
              <a:latin typeface="Dax" panose="00000400000000000000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2">
              <a:lumMod val="10000"/>
            </a:schemeClr>
          </a:solidFill>
          <a:latin typeface="Dax" panose="00000400000000000000" pitchFamily="2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004387132767825"/>
          <c:y val="5.6847545219638244E-2"/>
          <c:w val="0.43769096495788268"/>
          <c:h val="0.77821766465238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tabulação!$AT$3</c:f>
              <c:strCache>
                <c:ptCount val="1"/>
                <c:pt idx="0">
                  <c:v>norma</c:v>
                </c:pt>
              </c:strCache>
            </c:strRef>
          </c:tx>
          <c:spPr>
            <a:solidFill>
              <a:srgbClr val="F55D1C"/>
            </a:solidFill>
            <a:ln>
              <a:noFill/>
            </a:ln>
            <a:effectLst/>
          </c:spPr>
          <c:invertIfNegative val="0"/>
          <c:dLbls>
            <c:numFmt formatCode="0%;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411C0F"/>
                    </a:solidFill>
                    <a:latin typeface="Dax" panose="000004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tabulação!$AS$16:$AS$23</c:f>
              <c:strCache>
                <c:ptCount val="8"/>
                <c:pt idx="0">
                  <c:v>Mais de 15 salários mínimos (mais de R$ 14.970,01).</c:v>
                </c:pt>
                <c:pt idx="1">
                  <c:v>De 12 a 15 salários mínimos (de R$ 11.976,01 até R$ 14.970,00).</c:v>
                </c:pt>
                <c:pt idx="2">
                  <c:v>De 9 a 12 salários mínimos (de R$ 8.982,01 até R$ 11.976,00).</c:v>
                </c:pt>
                <c:pt idx="3">
                  <c:v>De 6 a 9 salários mínimos (de R$ 5.988,01 até R$ 8.982,00).</c:v>
                </c:pt>
                <c:pt idx="4">
                  <c:v>De 3 a 6 salários mínimos (de R$ 2.994,01 até R$ 5.988,00).</c:v>
                </c:pt>
                <c:pt idx="5">
                  <c:v>De 1 a 3 salários mínimos (de R$ 998,01 até R$ 2.994,00).</c:v>
                </c:pt>
                <c:pt idx="6">
                  <c:v>Até 1 salário mínimo (até R$ 998,00).</c:v>
                </c:pt>
                <c:pt idx="7">
                  <c:v>Nenhuma renda.</c:v>
                </c:pt>
              </c:strCache>
            </c:strRef>
          </c:cat>
          <c:val>
            <c:numRef>
              <c:f>tabulação!$AT$16:$AT$23</c:f>
              <c:numCache>
                <c:formatCode>0%</c:formatCode>
                <c:ptCount val="8"/>
                <c:pt idx="0">
                  <c:v>-6.1643835616438353E-2</c:v>
                </c:pt>
                <c:pt idx="1">
                  <c:v>-4.1498791297340853E-2</c:v>
                </c:pt>
                <c:pt idx="2">
                  <c:v>-8.8503894708568356E-2</c:v>
                </c:pt>
                <c:pt idx="3">
                  <c:v>-0.14813322589309696</c:v>
                </c:pt>
                <c:pt idx="4">
                  <c:v>-0.2852538275584206</c:v>
                </c:pt>
                <c:pt idx="5">
                  <c:v>-0.28189632017190436</c:v>
                </c:pt>
                <c:pt idx="6">
                  <c:v>-5.9897931775449907E-2</c:v>
                </c:pt>
                <c:pt idx="7">
                  <c:v>-3.3172172978780556E-2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3-4133-AFB9-A862B170B3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784226911"/>
        <c:axId val="784225471"/>
      </c:barChart>
      <c:barChart>
        <c:barDir val="bar"/>
        <c:grouping val="clustered"/>
        <c:varyColors val="0"/>
        <c:ser>
          <c:idx val="1"/>
          <c:order val="1"/>
          <c:tx>
            <c:strRef>
              <c:f>tabulação!$AZ$3</c:f>
              <c:strCache>
                <c:ptCount val="1"/>
                <c:pt idx="0">
                  <c:v>3 desvios</c:v>
                </c:pt>
              </c:strCache>
            </c:strRef>
          </c:tx>
          <c:spPr>
            <a:solidFill>
              <a:srgbClr val="AA334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411C0F"/>
                    </a:solidFill>
                    <a:latin typeface="Dax" panose="000004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tabulação!$AS$16:$AS$23</c:f>
              <c:strCache>
                <c:ptCount val="8"/>
                <c:pt idx="0">
                  <c:v>Mais de 15 salários mínimos (mais de R$ 14.970,01).</c:v>
                </c:pt>
                <c:pt idx="1">
                  <c:v>De 12 a 15 salários mínimos (de R$ 11.976,01 até R$ 14.970,00).</c:v>
                </c:pt>
                <c:pt idx="2">
                  <c:v>De 9 a 12 salários mínimos (de R$ 8.982,01 até R$ 11.976,00).</c:v>
                </c:pt>
                <c:pt idx="3">
                  <c:v>De 6 a 9 salários mínimos (de R$ 5.988,01 até R$ 8.982,00).</c:v>
                </c:pt>
                <c:pt idx="4">
                  <c:v>De 3 a 6 salários mínimos (de R$ 2.994,01 até R$ 5.988,00).</c:v>
                </c:pt>
                <c:pt idx="5">
                  <c:v>De 1 a 3 salários mínimos (de R$ 998,01 até R$ 2.994,00).</c:v>
                </c:pt>
                <c:pt idx="6">
                  <c:v>Até 1 salário mínimo (até R$ 998,00).</c:v>
                </c:pt>
                <c:pt idx="7">
                  <c:v>Nenhuma renda.</c:v>
                </c:pt>
              </c:strCache>
            </c:strRef>
          </c:cat>
          <c:val>
            <c:numRef>
              <c:f>tabulação!$AU$16:$AU$23</c:f>
              <c:numCache>
                <c:formatCode>0%</c:formatCode>
                <c:ptCount val="8"/>
                <c:pt idx="0">
                  <c:v>0</c:v>
                </c:pt>
                <c:pt idx="1">
                  <c:v>2.0408163265306121E-2</c:v>
                </c:pt>
                <c:pt idx="2">
                  <c:v>0.10204081632653061</c:v>
                </c:pt>
                <c:pt idx="3">
                  <c:v>4.0816326530612242E-2</c:v>
                </c:pt>
                <c:pt idx="4">
                  <c:v>0.14285714285714285</c:v>
                </c:pt>
                <c:pt idx="5">
                  <c:v>0.42857142857142855</c:v>
                </c:pt>
                <c:pt idx="6">
                  <c:v>0.22448979591836735</c:v>
                </c:pt>
                <c:pt idx="7">
                  <c:v>4.0816326530612242E-2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93-4133-AFB9-A862B170B39A}"/>
            </c:ext>
          </c:extLst>
        </c:ser>
        <c:ser>
          <c:idx val="2"/>
          <c:order val="2"/>
          <c:spPr>
            <a:noFill/>
            <a:ln w="9525">
              <a:solidFill>
                <a:schemeClr val="tx1"/>
              </a:solidFill>
              <a:prstDash val="sysDot"/>
            </a:ln>
            <a:effectLst/>
          </c:spPr>
          <c:invertIfNegative val="0"/>
          <c:cat>
            <c:strRef>
              <c:f>tabulação!$AS$16:$AS$23</c:f>
              <c:strCache>
                <c:ptCount val="8"/>
                <c:pt idx="0">
                  <c:v>Mais de 15 salários mínimos (mais de R$ 14.970,01).</c:v>
                </c:pt>
                <c:pt idx="1">
                  <c:v>De 12 a 15 salários mínimos (de R$ 11.976,01 até R$ 14.970,00).</c:v>
                </c:pt>
                <c:pt idx="2">
                  <c:v>De 9 a 12 salários mínimos (de R$ 8.982,01 até R$ 11.976,00).</c:v>
                </c:pt>
                <c:pt idx="3">
                  <c:v>De 6 a 9 salários mínimos (de R$ 5.988,01 até R$ 8.982,00).</c:v>
                </c:pt>
                <c:pt idx="4">
                  <c:v>De 3 a 6 salários mínimos (de R$ 2.994,01 até R$ 5.988,00).</c:v>
                </c:pt>
                <c:pt idx="5">
                  <c:v>De 1 a 3 salários mínimos (de R$ 998,01 até R$ 2.994,00).</c:v>
                </c:pt>
                <c:pt idx="6">
                  <c:v>Até 1 salário mínimo (até R$ 998,00).</c:v>
                </c:pt>
                <c:pt idx="7">
                  <c:v>Nenhuma renda.</c:v>
                </c:pt>
              </c:strCache>
            </c:strRef>
          </c:cat>
          <c:val>
            <c:numRef>
              <c:f>tabulação!$AV$16:$AV$23</c:f>
              <c:numCache>
                <c:formatCode>0%</c:formatCode>
                <c:ptCount val="8"/>
                <c:pt idx="0">
                  <c:v>-3.0821917808219176E-2</c:v>
                </c:pt>
                <c:pt idx="1">
                  <c:v>-3.0953477281323485E-2</c:v>
                </c:pt>
                <c:pt idx="2">
                  <c:v>-9.5272355517549479E-2</c:v>
                </c:pt>
                <c:pt idx="3">
                  <c:v>-9.44747762118546E-2</c:v>
                </c:pt>
                <c:pt idx="4">
                  <c:v>-0.21405548520778173</c:v>
                </c:pt>
                <c:pt idx="5">
                  <c:v>-0.35523387437166642</c:v>
                </c:pt>
                <c:pt idx="6">
                  <c:v>-0.14219386384690863</c:v>
                </c:pt>
                <c:pt idx="7">
                  <c:v>-3.6994249754696396E-2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93-4133-AFB9-A862B170B39A}"/>
            </c:ext>
          </c:extLst>
        </c:ser>
        <c:ser>
          <c:idx val="3"/>
          <c:order val="3"/>
          <c:spPr>
            <a:noFill/>
            <a:ln w="9525">
              <a:solidFill>
                <a:schemeClr val="tx1"/>
              </a:solidFill>
              <a:prstDash val="sysDot"/>
            </a:ln>
            <a:effectLst/>
          </c:spPr>
          <c:invertIfNegative val="0"/>
          <c:cat>
            <c:strRef>
              <c:f>tabulação!$AS$16:$AS$23</c:f>
              <c:strCache>
                <c:ptCount val="8"/>
                <c:pt idx="0">
                  <c:v>Mais de 15 salários mínimos (mais de R$ 14.970,01).</c:v>
                </c:pt>
                <c:pt idx="1">
                  <c:v>De 12 a 15 salários mínimos (de R$ 11.976,01 até R$ 14.970,00).</c:v>
                </c:pt>
                <c:pt idx="2">
                  <c:v>De 9 a 12 salários mínimos (de R$ 8.982,01 até R$ 11.976,00).</c:v>
                </c:pt>
                <c:pt idx="3">
                  <c:v>De 6 a 9 salários mínimos (de R$ 5.988,01 até R$ 8.982,00).</c:v>
                </c:pt>
                <c:pt idx="4">
                  <c:v>De 3 a 6 salários mínimos (de R$ 2.994,01 até R$ 5.988,00).</c:v>
                </c:pt>
                <c:pt idx="5">
                  <c:v>De 1 a 3 salários mínimos (de R$ 998,01 até R$ 2.994,00).</c:v>
                </c:pt>
                <c:pt idx="6">
                  <c:v>Até 1 salário mínimo (até R$ 998,00).</c:v>
                </c:pt>
                <c:pt idx="7">
                  <c:v>Nenhuma renda.</c:v>
                </c:pt>
              </c:strCache>
            </c:strRef>
          </c:cat>
          <c:val>
            <c:numRef>
              <c:f>tabulação!$AW$16:$AW$23</c:f>
              <c:numCache>
                <c:formatCode>0%</c:formatCode>
                <c:ptCount val="8"/>
                <c:pt idx="0">
                  <c:v>3.0821917808219176E-2</c:v>
                </c:pt>
                <c:pt idx="1">
                  <c:v>3.0953477281323485E-2</c:v>
                </c:pt>
                <c:pt idx="2">
                  <c:v>9.5272355517549479E-2</c:v>
                </c:pt>
                <c:pt idx="3">
                  <c:v>9.44747762118546E-2</c:v>
                </c:pt>
                <c:pt idx="4">
                  <c:v>0.21405548520778173</c:v>
                </c:pt>
                <c:pt idx="5">
                  <c:v>0.35523387437166642</c:v>
                </c:pt>
                <c:pt idx="6">
                  <c:v>0.14219386384690863</c:v>
                </c:pt>
                <c:pt idx="7">
                  <c:v>3.6994249754696396E-2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93-4133-AFB9-A862B170B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62152895"/>
        <c:axId val="262149055"/>
      </c:barChart>
      <c:catAx>
        <c:axId val="784226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411C0F"/>
                </a:solidFill>
                <a:latin typeface="Dax" panose="00000400000000000000" pitchFamily="2" charset="0"/>
                <a:ea typeface="+mn-ea"/>
                <a:cs typeface="+mn-cs"/>
              </a:defRPr>
            </a:pPr>
            <a:endParaRPr lang="pt-BR"/>
          </a:p>
        </c:txPr>
        <c:crossAx val="784225471"/>
        <c:crosses val="autoZero"/>
        <c:auto val="1"/>
        <c:lblAlgn val="ctr"/>
        <c:lblOffset val="100"/>
        <c:noMultiLvlLbl val="0"/>
      </c:catAx>
      <c:valAx>
        <c:axId val="784225471"/>
        <c:scaling>
          <c:orientation val="minMax"/>
          <c:max val="0.5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784226911"/>
        <c:crosses val="autoZero"/>
        <c:crossBetween val="between"/>
        <c:majorUnit val="1"/>
        <c:minorUnit val="1"/>
      </c:valAx>
      <c:valAx>
        <c:axId val="262149055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262152895"/>
        <c:crosses val="max"/>
        <c:crossBetween val="between"/>
      </c:valAx>
      <c:catAx>
        <c:axId val="26215289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62149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rgbClr val="411C0F"/>
              </a:solidFill>
              <a:latin typeface="Dax" panose="00000400000000000000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rgbClr val="411C0F"/>
          </a:solidFill>
          <a:latin typeface="Dax" panose="000004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81E67-9550-51E0-39A0-48B30FFC8E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87559F-53F7-A117-C713-DFF77CB2F5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CCE65-4BB9-4BBB-ACD2-C567D73A6D4D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FC1F72-E20C-CDF1-F46E-748AE32EA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94C909-E010-A783-1FE5-BE46031009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0F13-DF88-4960-B596-45E4D930F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5618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1477-3DAE-4A0F-A4F8-845865517B85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A4D2-0601-49E3-A1F8-9BD4EE84D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84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339C7-C00F-31FF-8525-0451C2080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24E9B-5526-08B5-989B-924238966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FB3DC-DC7E-4D9B-B865-39371196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C61C0-BF27-F14C-1C68-C93A0810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919A8-62CF-1A12-41A4-3DF7B74A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D680-DF3E-3414-30A0-FBFF425F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4A4E02-39E0-F400-65D0-004B57D7D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4B446-B029-E241-2947-6CE2FC71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CE848-7293-E8DB-709D-B16136B4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D0598-0D48-006F-0CDA-99766FEA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5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9600E9-969F-CE58-5CD6-B86F13A3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943629-BEF0-6A98-D519-7C56DCE8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D42E0-FE28-54B3-9836-D8FEB13F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4240E-1E63-FA68-7043-16D861D2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E17A7-BB8E-A03E-6CBE-01F74EBF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62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4BCED69A-A943-233C-1F4D-7DE44079D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02" y="3907911"/>
            <a:ext cx="255491" cy="255491"/>
          </a:xfrm>
          <a:prstGeom prst="rect">
            <a:avLst/>
          </a:prstGeom>
        </p:spPr>
      </p:pic>
      <p:pic>
        <p:nvPicPr>
          <p:cNvPr id="54" name="Gráfico 53" descr="Alterações e ajustes com preenchimento sólido">
            <a:extLst>
              <a:ext uri="{FF2B5EF4-FFF2-40B4-BE49-F238E27FC236}">
                <a16:creationId xmlns:a16="http://schemas.microsoft.com/office/drawing/2014/main" id="{1A157FD3-ABEC-6396-AD5F-FE57C20942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74420" y="3909901"/>
            <a:ext cx="235279" cy="235279"/>
          </a:xfrm>
          <a:prstGeom prst="rect">
            <a:avLst/>
          </a:prstGeom>
        </p:spPr>
      </p:pic>
      <p:pic>
        <p:nvPicPr>
          <p:cNvPr id="55" name="Gráfico 54" descr="Cavalo de balanço com preenchimento sólido">
            <a:extLst>
              <a:ext uri="{FF2B5EF4-FFF2-40B4-BE49-F238E27FC236}">
                <a16:creationId xmlns:a16="http://schemas.microsoft.com/office/drawing/2014/main" id="{452E436F-C70E-3BE0-8A6D-FE8E8CD39C3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71487" y="6521660"/>
            <a:ext cx="255491" cy="255491"/>
          </a:xfrm>
          <a:prstGeom prst="rect">
            <a:avLst/>
          </a:prstGeom>
        </p:spPr>
      </p:pic>
      <p:pic>
        <p:nvPicPr>
          <p:cNvPr id="56" name="Gráfico 55" descr="Lâmpada com preenchimento sólido">
            <a:extLst>
              <a:ext uri="{FF2B5EF4-FFF2-40B4-BE49-F238E27FC236}">
                <a16:creationId xmlns:a16="http://schemas.microsoft.com/office/drawing/2014/main" id="{337CF81B-EB09-D2E5-DE99-098B4743519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5400000">
            <a:off x="3552439" y="6541852"/>
            <a:ext cx="280897" cy="280897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E62FD3A-B27E-707E-FB2C-8BC029231BD8}"/>
              </a:ext>
            </a:extLst>
          </p:cNvPr>
          <p:cNvSpPr/>
          <p:nvPr userDrawn="1"/>
        </p:nvSpPr>
        <p:spPr>
          <a:xfrm rot="10800000">
            <a:off x="-1" y="-1"/>
            <a:ext cx="2014151" cy="1145963"/>
          </a:xfrm>
          <a:custGeom>
            <a:avLst/>
            <a:gdLst>
              <a:gd name="connsiteX0" fmla="*/ 828942 w 1400442"/>
              <a:gd name="connsiteY0" fmla="*/ 0 h 720282"/>
              <a:gd name="connsiteX1" fmla="*/ 1297579 w 1400442"/>
              <a:gd name="connsiteY1" fmla="*/ 143149 h 720282"/>
              <a:gd name="connsiteX2" fmla="*/ 1400442 w 1400442"/>
              <a:gd name="connsiteY2" fmla="*/ 228019 h 720282"/>
              <a:gd name="connsiteX3" fmla="*/ 1400442 w 1400442"/>
              <a:gd name="connsiteY3" fmla="*/ 720282 h 720282"/>
              <a:gd name="connsiteX4" fmla="*/ 0 w 1400442"/>
              <a:gd name="connsiteY4" fmla="*/ 720282 h 720282"/>
              <a:gd name="connsiteX5" fmla="*/ 7787 w 1400442"/>
              <a:gd name="connsiteY5" fmla="*/ 669261 h 720282"/>
              <a:gd name="connsiteX6" fmla="*/ 828942 w 1400442"/>
              <a:gd name="connsiteY6" fmla="*/ 0 h 72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442" h="720282">
                <a:moveTo>
                  <a:pt x="828942" y="0"/>
                </a:moveTo>
                <a:cubicBezTo>
                  <a:pt x="1002536" y="0"/>
                  <a:pt x="1163804" y="52772"/>
                  <a:pt x="1297579" y="143149"/>
                </a:cubicBezTo>
                <a:lnTo>
                  <a:pt x="1400442" y="228019"/>
                </a:lnTo>
                <a:lnTo>
                  <a:pt x="1400442" y="720282"/>
                </a:lnTo>
                <a:lnTo>
                  <a:pt x="0" y="720282"/>
                </a:lnTo>
                <a:lnTo>
                  <a:pt x="7787" y="669261"/>
                </a:lnTo>
                <a:cubicBezTo>
                  <a:pt x="85945" y="287315"/>
                  <a:pt x="423891" y="0"/>
                  <a:pt x="8289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rgbClr val="4B1301"/>
              </a:solidFill>
            </a:endParaRP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87C8826-C49B-4AD3-569E-31BC0B3ED028}"/>
              </a:ext>
            </a:extLst>
          </p:cNvPr>
          <p:cNvSpPr/>
          <p:nvPr userDrawn="1"/>
        </p:nvSpPr>
        <p:spPr>
          <a:xfrm>
            <a:off x="5457558" y="9185718"/>
            <a:ext cx="1400442" cy="720282"/>
          </a:xfrm>
          <a:custGeom>
            <a:avLst/>
            <a:gdLst>
              <a:gd name="connsiteX0" fmla="*/ 828942 w 1400442"/>
              <a:gd name="connsiteY0" fmla="*/ 0 h 720282"/>
              <a:gd name="connsiteX1" fmla="*/ 1297579 w 1400442"/>
              <a:gd name="connsiteY1" fmla="*/ 143149 h 720282"/>
              <a:gd name="connsiteX2" fmla="*/ 1400442 w 1400442"/>
              <a:gd name="connsiteY2" fmla="*/ 228019 h 720282"/>
              <a:gd name="connsiteX3" fmla="*/ 1400442 w 1400442"/>
              <a:gd name="connsiteY3" fmla="*/ 720282 h 720282"/>
              <a:gd name="connsiteX4" fmla="*/ 0 w 1400442"/>
              <a:gd name="connsiteY4" fmla="*/ 720282 h 720282"/>
              <a:gd name="connsiteX5" fmla="*/ 7787 w 1400442"/>
              <a:gd name="connsiteY5" fmla="*/ 669261 h 720282"/>
              <a:gd name="connsiteX6" fmla="*/ 828942 w 1400442"/>
              <a:gd name="connsiteY6" fmla="*/ 0 h 72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442" h="720282">
                <a:moveTo>
                  <a:pt x="828942" y="0"/>
                </a:moveTo>
                <a:cubicBezTo>
                  <a:pt x="1002536" y="0"/>
                  <a:pt x="1163804" y="52772"/>
                  <a:pt x="1297579" y="143149"/>
                </a:cubicBezTo>
                <a:lnTo>
                  <a:pt x="1400442" y="228019"/>
                </a:lnTo>
                <a:lnTo>
                  <a:pt x="1400442" y="720282"/>
                </a:lnTo>
                <a:lnTo>
                  <a:pt x="0" y="720282"/>
                </a:lnTo>
                <a:lnTo>
                  <a:pt x="7787" y="669261"/>
                </a:lnTo>
                <a:cubicBezTo>
                  <a:pt x="85945" y="287315"/>
                  <a:pt x="423891" y="0"/>
                  <a:pt x="8289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solidFill>
                <a:srgbClr val="4B130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F650E-8F93-8812-5D3A-1D61C2D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487" y="9181395"/>
            <a:ext cx="4114801" cy="527403"/>
          </a:xfrm>
        </p:spPr>
        <p:txBody>
          <a:bodyPr/>
          <a:lstStyle>
            <a:lvl1pPr>
              <a:defRPr>
                <a:solidFill>
                  <a:srgbClr val="411C0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EC63D-9A22-7EF8-9358-2A984FBC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66A69"/>
                </a:solidFill>
                <a:latin typeface="+mj-lt"/>
              </a:defRPr>
            </a:lvl1pPr>
          </a:lstStyle>
          <a:p>
            <a:fld id="{CEB0213F-BB41-4392-83AD-E9368D6B607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FA8E93-B101-EDFF-9ADD-0D3F3BA97B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487" y="675199"/>
            <a:ext cx="544513" cy="456316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>
                <a:solidFill>
                  <a:srgbClr val="411C0F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01.</a:t>
            </a:r>
          </a:p>
        </p:txBody>
      </p:sp>
      <p:sp>
        <p:nvSpPr>
          <p:cNvPr id="11" name="Espaço Reservado para Gráfico 10">
            <a:extLst>
              <a:ext uri="{FF2B5EF4-FFF2-40B4-BE49-F238E27FC236}">
                <a16:creationId xmlns:a16="http://schemas.microsoft.com/office/drawing/2014/main" id="{0542831A-668B-83BA-3A77-08472A2E868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1488" y="1264768"/>
            <a:ext cx="5915026" cy="2457363"/>
          </a:xfrm>
          <a:prstGeom prst="roundRect">
            <a:avLst>
              <a:gd name="adj" fmla="val 6202"/>
            </a:avLst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rgbClr val="411C0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FCAFEEF-8705-B634-4B7F-FA449CD1C6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1701" y="675199"/>
            <a:ext cx="5484811" cy="456317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rgbClr val="411C0F"/>
                </a:solidFill>
              </a:defRPr>
            </a:lvl1pPr>
          </a:lstStyle>
          <a:p>
            <a:pPr lvl="0"/>
            <a:r>
              <a:rPr lang="pt-BR" dirty="0"/>
              <a:t>Pergunta original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8865BB-FE7A-973B-5934-5169C615A2C9}"/>
              </a:ext>
            </a:extLst>
          </p:cNvPr>
          <p:cNvSpPr txBox="1"/>
          <p:nvPr userDrawn="1"/>
        </p:nvSpPr>
        <p:spPr>
          <a:xfrm>
            <a:off x="663172" y="3853029"/>
            <a:ext cx="279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11C0F"/>
                </a:solidFill>
                <a:latin typeface="+mj-lt"/>
              </a:rPr>
              <a:t>percepções: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6FEF30-7616-0553-00AB-1A0B304223A1}"/>
              </a:ext>
            </a:extLst>
          </p:cNvPr>
          <p:cNvSpPr txBox="1"/>
          <p:nvPr userDrawn="1"/>
        </p:nvSpPr>
        <p:spPr>
          <a:xfrm>
            <a:off x="3758860" y="6482964"/>
            <a:ext cx="279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11C0F"/>
                </a:solidFill>
                <a:latin typeface="+mj-lt"/>
              </a:rPr>
              <a:t>proposições: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7D726E6-3D48-F462-0D75-608F3A11EA49}"/>
              </a:ext>
            </a:extLst>
          </p:cNvPr>
          <p:cNvSpPr txBox="1"/>
          <p:nvPr userDrawn="1"/>
        </p:nvSpPr>
        <p:spPr>
          <a:xfrm>
            <a:off x="3758861" y="3853029"/>
            <a:ext cx="279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11C0F"/>
                </a:solidFill>
                <a:latin typeface="+mj-lt"/>
              </a:rPr>
              <a:t>amarrações: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5063CD-D92F-0C7D-94A4-903A7AACAF96}"/>
              </a:ext>
            </a:extLst>
          </p:cNvPr>
          <p:cNvSpPr txBox="1"/>
          <p:nvPr userDrawn="1"/>
        </p:nvSpPr>
        <p:spPr>
          <a:xfrm>
            <a:off x="663172" y="6482483"/>
            <a:ext cx="279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11C0F"/>
                </a:solidFill>
                <a:latin typeface="+mj-lt"/>
              </a:rPr>
              <a:t>ponderações: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8B003060-04B3-455A-2997-C91BF46D2F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488" y="4184512"/>
            <a:ext cx="2957512" cy="2179166"/>
          </a:xfrm>
          <a:prstGeom prst="roundRect">
            <a:avLst>
              <a:gd name="adj" fmla="val 2218"/>
            </a:avLst>
          </a:prstGeom>
          <a:solidFill>
            <a:srgbClr val="E3DED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900">
                <a:solidFill>
                  <a:srgbClr val="411C0F"/>
                </a:solidFill>
              </a:defRPr>
            </a:lvl1pPr>
          </a:lstStyle>
          <a:p>
            <a:endParaRPr lang="pt-BR" sz="900" dirty="0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C4BFF0D9-9E25-0002-0F52-5ADC0D7944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52439" y="4184512"/>
            <a:ext cx="2834073" cy="2179166"/>
          </a:xfrm>
          <a:prstGeom prst="roundRect">
            <a:avLst>
              <a:gd name="adj" fmla="val 2218"/>
            </a:avLst>
          </a:prstGeom>
          <a:solidFill>
            <a:srgbClr val="E3DED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900">
                <a:solidFill>
                  <a:srgbClr val="411C0F"/>
                </a:solidFill>
              </a:defRPr>
            </a:lvl1pPr>
          </a:lstStyle>
          <a:p>
            <a:endParaRPr lang="pt-BR" sz="900" dirty="0"/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F156444E-71DD-909B-8DCA-53697A35E9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1487" y="6816328"/>
            <a:ext cx="2932646" cy="2179166"/>
          </a:xfrm>
          <a:prstGeom prst="roundRect">
            <a:avLst>
              <a:gd name="adj" fmla="val 2218"/>
            </a:avLst>
          </a:prstGeom>
          <a:solidFill>
            <a:srgbClr val="E3DED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900">
                <a:solidFill>
                  <a:srgbClr val="411C0F"/>
                </a:solidFill>
              </a:defRPr>
            </a:lvl1pPr>
          </a:lstStyle>
          <a:p>
            <a:endParaRPr lang="pt-BR" sz="900" dirty="0"/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236D822E-2E55-9736-C647-355D023B94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52440" y="6826059"/>
            <a:ext cx="2734060" cy="2179166"/>
          </a:xfrm>
          <a:prstGeom prst="roundRect">
            <a:avLst>
              <a:gd name="adj" fmla="val 2218"/>
            </a:avLst>
          </a:prstGeom>
          <a:solidFill>
            <a:srgbClr val="FCCCCC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900">
                <a:solidFill>
                  <a:srgbClr val="411C0F"/>
                </a:solidFill>
              </a:defRPr>
            </a:lvl1pPr>
          </a:lstStyle>
          <a:p>
            <a:endParaRPr lang="pt-BR" sz="900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A21AB169-EE10-E366-4E6B-B712D76AF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22159"/>
            <a:ext cx="2506490" cy="362283"/>
          </a:xfrm>
        </p:spPr>
        <p:txBody>
          <a:bodyPr/>
          <a:lstStyle>
            <a:lvl1pPr>
              <a:defRPr>
                <a:solidFill>
                  <a:srgbClr val="411C0F"/>
                </a:solidFill>
              </a:defRPr>
            </a:lvl1pPr>
          </a:lstStyle>
          <a:p>
            <a:r>
              <a:rPr lang="pt-BR" dirty="0"/>
              <a:t>Seção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EF5CC3B-0D6B-A6F2-9A65-13A98680AC32}"/>
              </a:ext>
            </a:extLst>
          </p:cNvPr>
          <p:cNvGrpSpPr/>
          <p:nvPr userDrawn="1"/>
        </p:nvGrpSpPr>
        <p:grpSpPr>
          <a:xfrm rot="16200000">
            <a:off x="648171" y="9060624"/>
            <a:ext cx="197201" cy="1493548"/>
            <a:chOff x="6645899" y="684442"/>
            <a:chExt cx="213365" cy="1493548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D2D148-75D6-8AF9-513C-704C4BB4C319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13364"/>
            </a:xfrm>
            <a:prstGeom prst="rect">
              <a:avLst/>
            </a:prstGeom>
            <a:solidFill>
              <a:srgbClr val="C81C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22B6550-1D96-4723-AB77-05471376868F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13364"/>
            </a:xfrm>
            <a:prstGeom prst="rect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46E4923-6E88-FCB5-DB10-584C94A1BC5D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13364"/>
            </a:xfrm>
            <a:prstGeom prst="rect">
              <a:avLst/>
            </a:prstGeom>
            <a:solidFill>
              <a:srgbClr val="AA33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45CE085-43AB-AF0D-B698-8E86761ECE9A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13364"/>
            </a:xfrm>
            <a:prstGeom prst="rect">
              <a:avLst/>
            </a:prstGeom>
            <a:solidFill>
              <a:srgbClr val="F45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D0637BE-B556-2042-A328-4D2F0C4F7915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13364"/>
            </a:xfrm>
            <a:prstGeom prst="rect">
              <a:avLst/>
            </a:prstGeom>
            <a:solidFill>
              <a:srgbClr val="F66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1C7B1208-428E-D973-2638-8F2F761430FE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13364"/>
            </a:xfrm>
            <a:prstGeom prst="rect">
              <a:avLst/>
            </a:prstGeom>
            <a:solidFill>
              <a:srgbClr val="08B4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F77CF90-A06A-6B0A-7B6F-D09E2BDD9B40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50">
            <a:extLst>
              <a:ext uri="{FF2B5EF4-FFF2-40B4-BE49-F238E27FC236}">
                <a16:creationId xmlns:a16="http://schemas.microsoft.com/office/drawing/2014/main" id="{F11FCF0F-871F-162C-57CA-D927EDFC0EF2}"/>
              </a:ext>
            </a:extLst>
          </p:cNvPr>
          <p:cNvSpPr/>
          <p:nvPr userDrawn="1"/>
        </p:nvSpPr>
        <p:spPr>
          <a:xfrm rot="16200000">
            <a:off x="1501627" y="9700716"/>
            <a:ext cx="197200" cy="213364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3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B0964-DB68-7425-0559-517DFDEE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A7134-49C6-4209-A125-9443D659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5D95E-440F-7E96-BBA7-1986AFC6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EDCBC-CBF1-C0B0-F33E-40633E97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A64A7-6528-6B1E-63BD-C061AC42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D3122-1E2B-6F57-DDCC-246F5454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E828D-CABF-FDF9-6FB6-26A6BE5A9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CE4AF-26DD-5E3B-9693-4E8E382E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6BD2B-59C7-EEB4-60BF-F4987D1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E716D-EF1B-7719-C9DE-11FA070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1130B-F4C2-1733-0DD7-B138C0EE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9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C3433-A4B9-3FE5-41C3-DB038B1F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CAAC7-91BD-9E14-7E33-AF74C410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B3E84E-E009-13A3-7D1A-E8024702F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AAB78C-E9D7-22BC-14FA-F2A8F5EB8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DA85C5-AD99-1AD8-5330-EAAF4D90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70B99C-A724-89E6-6D76-670FA9E0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1463F7-74FB-3D72-A94E-E4600DD4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CA26D5-8522-59FD-EDE2-2ACE7194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7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65F7-8E4F-74BB-A52D-8C0ED4A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AABBF0-07B9-7834-4661-24B1BC5A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952DB4-6345-F333-25FD-4548875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383DB8-6644-656A-539D-83B8083F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AECF2B-DE1D-792E-35C6-71BE783C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7920DC-C92B-AF6A-B40F-A055227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292AC1-9AAF-2147-0FAB-3BF714A7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0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75710-DFB3-3010-97CF-4A87C00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EF35E-3BBE-7C6C-EA2B-21BA9CE2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A94D3F-1927-A477-7B6B-B939FDA0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00ED6-0AD6-1F5A-D44A-8EF8EB8B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2E4EF-635C-EEDB-2733-BF8BB400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A0E43-D499-8161-9111-1B08F92E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0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22A0-51AA-28E3-5A97-B91F4002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566A9-6AC7-4E79-814C-AEFE41FC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60CBAB-0642-B256-4F45-D9DAED5E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83EAAF-7652-E5BE-ECF8-4462BAE1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9EFE9-71D6-8FAB-5699-5B8B8F04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F6566C-9165-9551-71EB-94BAB712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9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183BD-E844-EDA4-6954-F9A5FFF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038A34-6623-8C4D-1847-601223B7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A43ED-95F2-595A-EB16-8EEDDA85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DFAAC-234B-6B27-1B44-5E51B18E9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5851B-CDD7-69A9-5658-D22921D3E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D603-8C38-4CDF-B2EA-6738C9FA2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svg"/><Relationship Id="rId21" Type="http://schemas.openxmlformats.org/officeDocument/2006/relationships/image" Target="../media/image28.sv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sv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40" Type="http://schemas.openxmlformats.org/officeDocument/2006/relationships/image" Target="../media/image47.png"/><Relationship Id="rId45" Type="http://schemas.openxmlformats.org/officeDocument/2006/relationships/image" Target="../media/image52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43" Type="http://schemas.openxmlformats.org/officeDocument/2006/relationships/image" Target="../media/image50.svg"/><Relationship Id="rId48" Type="http://schemas.openxmlformats.org/officeDocument/2006/relationships/image" Target="../media/image55.png"/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20" Type="http://schemas.openxmlformats.org/officeDocument/2006/relationships/image" Target="../media/image27.png"/><Relationship Id="rId41" Type="http://schemas.openxmlformats.org/officeDocument/2006/relationships/image" Target="../media/image4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C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7E8849A-4451-C871-0D40-ED7671E5A7EF}"/>
              </a:ext>
            </a:extLst>
          </p:cNvPr>
          <p:cNvGrpSpPr/>
          <p:nvPr/>
        </p:nvGrpSpPr>
        <p:grpSpPr>
          <a:xfrm rot="15167161">
            <a:off x="-3753178" y="-542491"/>
            <a:ext cx="13898951" cy="9622379"/>
            <a:chOff x="6645899" y="684442"/>
            <a:chExt cx="213365" cy="1493548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4858769-103A-8E54-13D3-F94E309F10C5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A342909-9077-E433-4424-F3B6E0F7B4CD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87761"/>
            </a:xfrm>
            <a:prstGeom prst="rect">
              <a:avLst/>
            </a:prstGeom>
            <a:solidFill>
              <a:srgbClr val="08B4A8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C6FF9BD-5330-EC50-58FA-F5EC6D851AB7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87761"/>
            </a:xfrm>
            <a:prstGeom prst="rect">
              <a:avLst/>
            </a:prstGeom>
            <a:solidFill>
              <a:srgbClr val="F66A69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0BE2DE9-4B23-C522-9498-A05E66B16376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87761"/>
            </a:xfrm>
            <a:prstGeom prst="rect">
              <a:avLst/>
            </a:prstGeom>
            <a:solidFill>
              <a:srgbClr val="F45854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5689B3A-446A-3C54-DDC2-D1E8E69D269F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87761"/>
            </a:xfrm>
            <a:prstGeom prst="rect">
              <a:avLst/>
            </a:prstGeom>
            <a:solidFill>
              <a:srgbClr val="AA3349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13305B-ECB5-E673-4498-FFFE4B5607CE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87761"/>
            </a:xfrm>
            <a:prstGeom prst="rect">
              <a:avLst/>
            </a:prstGeom>
            <a:solidFill>
              <a:srgbClr val="F55D1C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0936955-D553-FB86-4001-F83845FE35FF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87761"/>
            </a:xfrm>
            <a:prstGeom prst="rect">
              <a:avLst/>
            </a:prstGeom>
            <a:solidFill>
              <a:srgbClr val="C81C2A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3A3E21E1-76DB-EDCD-5777-C2FAE384933B}"/>
              </a:ext>
            </a:extLst>
          </p:cNvPr>
          <p:cNvGrpSpPr/>
          <p:nvPr/>
        </p:nvGrpSpPr>
        <p:grpSpPr>
          <a:xfrm>
            <a:off x="-3864642" y="1204365"/>
            <a:ext cx="12969471" cy="12859891"/>
            <a:chOff x="-2705100" y="-1815541"/>
            <a:chExt cx="11338630" cy="11242829"/>
          </a:xfrm>
          <a:solidFill>
            <a:schemeClr val="bg1">
              <a:alpha val="6000"/>
            </a:schemeClr>
          </a:solidFill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074827F7-CAFF-4283-8165-D01B9F22705F}"/>
                </a:ext>
              </a:extLst>
            </p:cNvPr>
            <p:cNvSpPr/>
            <p:nvPr/>
          </p:nvSpPr>
          <p:spPr>
            <a:xfrm>
              <a:off x="-2705100" y="-971550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6086190-40B1-3306-2224-B961C2D7B0EE}"/>
                </a:ext>
              </a:extLst>
            </p:cNvPr>
            <p:cNvSpPr/>
            <p:nvPr/>
          </p:nvSpPr>
          <p:spPr>
            <a:xfrm>
              <a:off x="554459" y="2698489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37BD9BA2-1291-FA2D-7C4C-10AFE2F73276}"/>
                </a:ext>
              </a:extLst>
            </p:cNvPr>
            <p:cNvSpPr/>
            <p:nvPr/>
          </p:nvSpPr>
          <p:spPr>
            <a:xfrm>
              <a:off x="1904731" y="-1815541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7B96200-26B1-BF79-939B-E342D0ABDDC8}"/>
              </a:ext>
            </a:extLst>
          </p:cNvPr>
          <p:cNvGrpSpPr/>
          <p:nvPr/>
        </p:nvGrpSpPr>
        <p:grpSpPr>
          <a:xfrm rot="20544635">
            <a:off x="1096788" y="5000382"/>
            <a:ext cx="6896094" cy="2308324"/>
            <a:chOff x="1021077" y="4580480"/>
            <a:chExt cx="6896094" cy="2308324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8754183-B992-665B-BB6C-941ACCC81579}"/>
                </a:ext>
              </a:extLst>
            </p:cNvPr>
            <p:cNvSpPr txBox="1"/>
            <p:nvPr/>
          </p:nvSpPr>
          <p:spPr>
            <a:xfrm>
              <a:off x="1021078" y="4580480"/>
              <a:ext cx="68960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+mj-lt"/>
                </a:rPr>
                <a:t>O mapa da inequidade</a:t>
              </a:r>
            </a:p>
            <a:p>
              <a:r>
                <a:rPr lang="pt-BR" sz="3600" dirty="0">
                  <a:solidFill>
                    <a:schemeClr val="bg1"/>
                  </a:solidFill>
                  <a:latin typeface="+mj-lt"/>
                </a:rPr>
                <a:t>na Arquitetura e</a:t>
              </a:r>
            </a:p>
            <a:p>
              <a:r>
                <a:rPr lang="pt-BR" sz="3600" dirty="0">
                  <a:solidFill>
                    <a:schemeClr val="bg1"/>
                  </a:solidFill>
                  <a:latin typeface="+mj-lt"/>
                </a:rPr>
                <a:t>Urbanismo:</a:t>
              </a:r>
              <a:endParaRPr lang="pt-BR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CF033A1-CCCD-7E42-036D-E048E01C69C6}"/>
                </a:ext>
              </a:extLst>
            </p:cNvPr>
            <p:cNvSpPr txBox="1"/>
            <p:nvPr/>
          </p:nvSpPr>
          <p:spPr>
            <a:xfrm>
              <a:off x="1021077" y="6180918"/>
              <a:ext cx="4901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censo do CAU sob um </a:t>
              </a:r>
            </a:p>
            <a:p>
              <a:r>
                <a:rPr lang="pt-BR" sz="2000" dirty="0">
                  <a:solidFill>
                    <a:schemeClr val="bg1"/>
                  </a:solidFill>
                </a:rPr>
                <a:t>olhar interseccional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6210F736-2C47-3DED-09DD-752DBD0CE896}"/>
              </a:ext>
            </a:extLst>
          </p:cNvPr>
          <p:cNvSpPr/>
          <p:nvPr/>
        </p:nvSpPr>
        <p:spPr>
          <a:xfrm>
            <a:off x="-4305919" y="-4421574"/>
            <a:ext cx="15101737" cy="18933987"/>
          </a:xfrm>
          <a:custGeom>
            <a:avLst/>
            <a:gdLst>
              <a:gd name="connsiteX0" fmla="*/ 4305919 w 15101737"/>
              <a:gd name="connsiteY0" fmla="*/ 4421574 h 18933987"/>
              <a:gd name="connsiteX1" fmla="*/ 4305919 w 15101737"/>
              <a:gd name="connsiteY1" fmla="*/ 14287928 h 18933987"/>
              <a:gd name="connsiteX2" fmla="*/ 11163919 w 15101737"/>
              <a:gd name="connsiteY2" fmla="*/ 14287928 h 18933987"/>
              <a:gd name="connsiteX3" fmla="*/ 11163919 w 15101737"/>
              <a:gd name="connsiteY3" fmla="*/ 4421574 h 18933987"/>
              <a:gd name="connsiteX4" fmla="*/ 0 w 15101737"/>
              <a:gd name="connsiteY4" fmla="*/ 0 h 18933987"/>
              <a:gd name="connsiteX5" fmla="*/ 15101737 w 15101737"/>
              <a:gd name="connsiteY5" fmla="*/ 0 h 18933987"/>
              <a:gd name="connsiteX6" fmla="*/ 15101737 w 15101737"/>
              <a:gd name="connsiteY6" fmla="*/ 18933987 h 18933987"/>
              <a:gd name="connsiteX7" fmla="*/ 0 w 15101737"/>
              <a:gd name="connsiteY7" fmla="*/ 18933987 h 1893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1737" h="18933987">
                <a:moveTo>
                  <a:pt x="4305919" y="4421574"/>
                </a:moveTo>
                <a:lnTo>
                  <a:pt x="4305919" y="14287928"/>
                </a:lnTo>
                <a:lnTo>
                  <a:pt x="11163919" y="14287928"/>
                </a:lnTo>
                <a:lnTo>
                  <a:pt x="11163919" y="4421574"/>
                </a:lnTo>
                <a:close/>
                <a:moveTo>
                  <a:pt x="0" y="0"/>
                </a:moveTo>
                <a:lnTo>
                  <a:pt x="15101737" y="0"/>
                </a:lnTo>
                <a:lnTo>
                  <a:pt x="15101737" y="18933987"/>
                </a:lnTo>
                <a:lnTo>
                  <a:pt x="0" y="18933987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C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51F2ECDF-6B09-EEFE-11BF-BE378DE8FFB6}"/>
              </a:ext>
            </a:extLst>
          </p:cNvPr>
          <p:cNvSpPr/>
          <p:nvPr/>
        </p:nvSpPr>
        <p:spPr>
          <a:xfrm>
            <a:off x="0" y="3347641"/>
            <a:ext cx="6858000" cy="6558359"/>
          </a:xfrm>
          <a:custGeom>
            <a:avLst/>
            <a:gdLst>
              <a:gd name="connsiteX0" fmla="*/ 5196029 w 6858000"/>
              <a:gd name="connsiteY0" fmla="*/ 3059383 h 6558359"/>
              <a:gd name="connsiteX1" fmla="*/ 6050106 w 6858000"/>
              <a:gd name="connsiteY1" fmla="*/ 3349661 h 6558359"/>
              <a:gd name="connsiteX2" fmla="*/ 6245204 w 6858000"/>
              <a:gd name="connsiteY2" fmla="*/ 3315731 h 6558359"/>
              <a:gd name="connsiteX3" fmla="*/ 6850911 w 6858000"/>
              <a:gd name="connsiteY3" fmla="*/ 3603674 h 6558359"/>
              <a:gd name="connsiteX4" fmla="*/ 6858000 w 6858000"/>
              <a:gd name="connsiteY4" fmla="*/ 3615282 h 6558359"/>
              <a:gd name="connsiteX5" fmla="*/ 6858000 w 6858000"/>
              <a:gd name="connsiteY5" fmla="*/ 6558359 h 6558359"/>
              <a:gd name="connsiteX6" fmla="*/ 0 w 6858000"/>
              <a:gd name="connsiteY6" fmla="*/ 6558359 h 6558359"/>
              <a:gd name="connsiteX7" fmla="*/ 0 w 6858000"/>
              <a:gd name="connsiteY7" fmla="*/ 3655658 h 6558359"/>
              <a:gd name="connsiteX8" fmla="*/ 28562 w 6858000"/>
              <a:gd name="connsiteY8" fmla="*/ 3621103 h 6558359"/>
              <a:gd name="connsiteX9" fmla="*/ 400733 w 6858000"/>
              <a:gd name="connsiteY9" fmla="*/ 3451452 h 6558359"/>
              <a:gd name="connsiteX10" fmla="*/ 519489 w 6858000"/>
              <a:gd name="connsiteY10" fmla="*/ 3298766 h 6558359"/>
              <a:gd name="connsiteX11" fmla="*/ 1647667 w 6858000"/>
              <a:gd name="connsiteY11" fmla="*/ 3290284 h 6558359"/>
              <a:gd name="connsiteX12" fmla="*/ 2326270 w 6858000"/>
              <a:gd name="connsiteY12" fmla="*/ 3146080 h 6558359"/>
              <a:gd name="connsiteX13" fmla="*/ 2495921 w 6858000"/>
              <a:gd name="connsiteY13" fmla="*/ 3841649 h 6558359"/>
              <a:gd name="connsiteX14" fmla="*/ 2360201 w 6858000"/>
              <a:gd name="connsiteY14" fmla="*/ 3985852 h 6558359"/>
              <a:gd name="connsiteX15" fmla="*/ 2317788 w 6858000"/>
              <a:gd name="connsiteY15" fmla="*/ 4028265 h 6558359"/>
              <a:gd name="connsiteX16" fmla="*/ 2300823 w 6858000"/>
              <a:gd name="connsiteY16" fmla="*/ 4045230 h 6558359"/>
              <a:gd name="connsiteX17" fmla="*/ 2317788 w 6858000"/>
              <a:gd name="connsiteY17" fmla="*/ 5606017 h 6558359"/>
              <a:gd name="connsiteX18" fmla="*/ 3878575 w 6858000"/>
              <a:gd name="connsiteY18" fmla="*/ 5589053 h 6558359"/>
              <a:gd name="connsiteX19" fmla="*/ 4217877 w 6858000"/>
              <a:gd name="connsiteY19" fmla="*/ 5249751 h 6558359"/>
              <a:gd name="connsiteX20" fmla="*/ 4217877 w 6858000"/>
              <a:gd name="connsiteY20" fmla="*/ 3688963 h 6558359"/>
              <a:gd name="connsiteX21" fmla="*/ 4141534 w 6858000"/>
              <a:gd name="connsiteY21" fmla="*/ 3621102 h 6558359"/>
              <a:gd name="connsiteX22" fmla="*/ 4175464 w 6858000"/>
              <a:gd name="connsiteY22" fmla="*/ 3561725 h 6558359"/>
              <a:gd name="connsiteX23" fmla="*/ 5196029 w 6858000"/>
              <a:gd name="connsiteY23" fmla="*/ 3059383 h 6558359"/>
              <a:gd name="connsiteX24" fmla="*/ 5799868 w 6858000"/>
              <a:gd name="connsiteY24" fmla="*/ 180 h 6558359"/>
              <a:gd name="connsiteX25" fmla="*/ 6067070 w 6858000"/>
              <a:gd name="connsiteY25" fmla="*/ 16023 h 6558359"/>
              <a:gd name="connsiteX26" fmla="*/ 5634460 w 6858000"/>
              <a:gd name="connsiteY26" fmla="*/ 1661636 h 6558359"/>
              <a:gd name="connsiteX27" fmla="*/ 4243323 w 6858000"/>
              <a:gd name="connsiteY27" fmla="*/ 2111210 h 6558359"/>
              <a:gd name="connsiteX28" fmla="*/ 3836161 w 6858000"/>
              <a:gd name="connsiteY28" fmla="*/ 2594715 h 6558359"/>
              <a:gd name="connsiteX29" fmla="*/ 3734371 w 6858000"/>
              <a:gd name="connsiteY29" fmla="*/ 3027325 h 6558359"/>
              <a:gd name="connsiteX30" fmla="*/ 3742854 w 6858000"/>
              <a:gd name="connsiteY30" fmla="*/ 3671998 h 6558359"/>
              <a:gd name="connsiteX31" fmla="*/ 3352656 w 6858000"/>
              <a:gd name="connsiteY31" fmla="*/ 4511770 h 6558359"/>
              <a:gd name="connsiteX32" fmla="*/ 3946434 w 6858000"/>
              <a:gd name="connsiteY32" fmla="*/ 3917992 h 6558359"/>
              <a:gd name="connsiteX33" fmla="*/ 3963400 w 6858000"/>
              <a:gd name="connsiteY33" fmla="*/ 3934957 h 6558359"/>
              <a:gd name="connsiteX34" fmla="*/ 3963400 w 6858000"/>
              <a:gd name="connsiteY34" fmla="*/ 5012240 h 6558359"/>
              <a:gd name="connsiteX35" fmla="*/ 3624098 w 6858000"/>
              <a:gd name="connsiteY35" fmla="*/ 5351542 h 6558359"/>
              <a:gd name="connsiteX36" fmla="*/ 2546815 w 6858000"/>
              <a:gd name="connsiteY36" fmla="*/ 5351542 h 6558359"/>
              <a:gd name="connsiteX37" fmla="*/ 2546815 w 6858000"/>
              <a:gd name="connsiteY37" fmla="*/ 4274259 h 6558359"/>
              <a:gd name="connsiteX38" fmla="*/ 2886117 w 6858000"/>
              <a:gd name="connsiteY38" fmla="*/ 3934957 h 6558359"/>
              <a:gd name="connsiteX39" fmla="*/ 3386587 w 6858000"/>
              <a:gd name="connsiteY39" fmla="*/ 3714411 h 6558359"/>
              <a:gd name="connsiteX40" fmla="*/ 3386587 w 6858000"/>
              <a:gd name="connsiteY40" fmla="*/ 3035808 h 6558359"/>
              <a:gd name="connsiteX41" fmla="*/ 3369622 w 6858000"/>
              <a:gd name="connsiteY41" fmla="*/ 2874639 h 6558359"/>
              <a:gd name="connsiteX42" fmla="*/ 3183006 w 6858000"/>
              <a:gd name="connsiteY42" fmla="*/ 2526855 h 6558359"/>
              <a:gd name="connsiteX43" fmla="*/ 2088758 w 6858000"/>
              <a:gd name="connsiteY43" fmla="*/ 2145141 h 6558359"/>
              <a:gd name="connsiteX44" fmla="*/ 1732491 w 6858000"/>
              <a:gd name="connsiteY44" fmla="*/ 787934 h 6558359"/>
              <a:gd name="connsiteX45" fmla="*/ 3089698 w 6858000"/>
              <a:gd name="connsiteY45" fmla="*/ 1144201 h 6558359"/>
              <a:gd name="connsiteX46" fmla="*/ 3454447 w 6858000"/>
              <a:gd name="connsiteY46" fmla="*/ 2314792 h 6558359"/>
              <a:gd name="connsiteX47" fmla="*/ 3530790 w 6858000"/>
              <a:gd name="connsiteY47" fmla="*/ 2416582 h 6558359"/>
              <a:gd name="connsiteX48" fmla="*/ 3971882 w 6858000"/>
              <a:gd name="connsiteY48" fmla="*/ 1873699 h 6558359"/>
              <a:gd name="connsiteX49" fmla="*/ 4421457 w 6858000"/>
              <a:gd name="connsiteY49" fmla="*/ 448632 h 6558359"/>
              <a:gd name="connsiteX50" fmla="*/ 5799868 w 6858000"/>
              <a:gd name="connsiteY50" fmla="*/ 180 h 65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858000" h="6558359">
                <a:moveTo>
                  <a:pt x="5196029" y="3059383"/>
                </a:moveTo>
                <a:cubicBezTo>
                  <a:pt x="5495063" y="3054396"/>
                  <a:pt x="5797751" y="3149261"/>
                  <a:pt x="6050106" y="3349661"/>
                </a:cubicBezTo>
                <a:cubicBezTo>
                  <a:pt x="6109484" y="3332696"/>
                  <a:pt x="6177344" y="3315731"/>
                  <a:pt x="6245204" y="3315731"/>
                </a:cubicBezTo>
                <a:cubicBezTo>
                  <a:pt x="6489078" y="3305128"/>
                  <a:pt x="6713070" y="3420438"/>
                  <a:pt x="6850911" y="3603674"/>
                </a:cubicBezTo>
                <a:lnTo>
                  <a:pt x="6858000" y="3615282"/>
                </a:lnTo>
                <a:lnTo>
                  <a:pt x="6858000" y="6558359"/>
                </a:lnTo>
                <a:lnTo>
                  <a:pt x="0" y="6558359"/>
                </a:lnTo>
                <a:lnTo>
                  <a:pt x="0" y="3655658"/>
                </a:lnTo>
                <a:lnTo>
                  <a:pt x="28562" y="3621103"/>
                </a:lnTo>
                <a:cubicBezTo>
                  <a:pt x="125051" y="3523554"/>
                  <a:pt x="256530" y="3459935"/>
                  <a:pt x="400733" y="3451452"/>
                </a:cubicBezTo>
                <a:cubicBezTo>
                  <a:pt x="434663" y="3400557"/>
                  <a:pt x="477076" y="3341179"/>
                  <a:pt x="519489" y="3298766"/>
                </a:cubicBezTo>
                <a:cubicBezTo>
                  <a:pt x="833343" y="2984912"/>
                  <a:pt x="1333813" y="2984912"/>
                  <a:pt x="1647667" y="3290284"/>
                </a:cubicBezTo>
                <a:cubicBezTo>
                  <a:pt x="1800352" y="3069737"/>
                  <a:pt x="2097242" y="3010360"/>
                  <a:pt x="2326270" y="3146080"/>
                </a:cubicBezTo>
                <a:cubicBezTo>
                  <a:pt x="2563781" y="3290284"/>
                  <a:pt x="2640124" y="3604138"/>
                  <a:pt x="2495921" y="3841649"/>
                </a:cubicBezTo>
                <a:lnTo>
                  <a:pt x="2360201" y="3985852"/>
                </a:lnTo>
                <a:lnTo>
                  <a:pt x="2317788" y="4028265"/>
                </a:lnTo>
                <a:cubicBezTo>
                  <a:pt x="2309305" y="4036747"/>
                  <a:pt x="2309305" y="4036747"/>
                  <a:pt x="2300823" y="4045230"/>
                </a:cubicBezTo>
                <a:cubicBezTo>
                  <a:pt x="1876696" y="4486322"/>
                  <a:pt x="1885178" y="5181890"/>
                  <a:pt x="2317788" y="5606017"/>
                </a:cubicBezTo>
                <a:cubicBezTo>
                  <a:pt x="2758880" y="6030145"/>
                  <a:pt x="3454448" y="6021662"/>
                  <a:pt x="3878575" y="5589053"/>
                </a:cubicBezTo>
                <a:lnTo>
                  <a:pt x="4217877" y="5249751"/>
                </a:lnTo>
                <a:cubicBezTo>
                  <a:pt x="4650487" y="4817141"/>
                  <a:pt x="4650487" y="4121573"/>
                  <a:pt x="4217877" y="3688963"/>
                </a:cubicBezTo>
                <a:cubicBezTo>
                  <a:pt x="4192429" y="3663515"/>
                  <a:pt x="4166982" y="3646550"/>
                  <a:pt x="4141534" y="3621102"/>
                </a:cubicBezTo>
                <a:lnTo>
                  <a:pt x="4175464" y="3561725"/>
                </a:lnTo>
                <a:cubicBezTo>
                  <a:pt x="4433122" y="3237268"/>
                  <a:pt x="4811556" y="3065795"/>
                  <a:pt x="5196029" y="3059383"/>
                </a:cubicBezTo>
                <a:close/>
                <a:moveTo>
                  <a:pt x="5799868" y="180"/>
                </a:moveTo>
                <a:cubicBezTo>
                  <a:pt x="5961867" y="1941"/>
                  <a:pt x="6067070" y="16023"/>
                  <a:pt x="6067070" y="16023"/>
                </a:cubicBezTo>
                <a:cubicBezTo>
                  <a:pt x="6067070" y="16023"/>
                  <a:pt x="6211274" y="1084823"/>
                  <a:pt x="5634460" y="1661636"/>
                </a:cubicBezTo>
                <a:cubicBezTo>
                  <a:pt x="5235781" y="2060315"/>
                  <a:pt x="4599590" y="2119693"/>
                  <a:pt x="4243323" y="2111210"/>
                </a:cubicBezTo>
                <a:cubicBezTo>
                  <a:pt x="4056708" y="2221483"/>
                  <a:pt x="3912504" y="2391134"/>
                  <a:pt x="3836161" y="2594715"/>
                </a:cubicBezTo>
                <a:cubicBezTo>
                  <a:pt x="3776784" y="2730436"/>
                  <a:pt x="3742854" y="2874639"/>
                  <a:pt x="3734371" y="3027325"/>
                </a:cubicBezTo>
                <a:lnTo>
                  <a:pt x="3742854" y="3671998"/>
                </a:lnTo>
                <a:lnTo>
                  <a:pt x="3352656" y="4511770"/>
                </a:lnTo>
                <a:lnTo>
                  <a:pt x="3946434" y="3917992"/>
                </a:lnTo>
                <a:cubicBezTo>
                  <a:pt x="3954917" y="3926474"/>
                  <a:pt x="3954917" y="3926474"/>
                  <a:pt x="3963400" y="3934957"/>
                </a:cubicBezTo>
                <a:cubicBezTo>
                  <a:pt x="4260289" y="4231846"/>
                  <a:pt x="4260289" y="4715351"/>
                  <a:pt x="3963400" y="5012240"/>
                </a:cubicBezTo>
                <a:lnTo>
                  <a:pt x="3624098" y="5351542"/>
                </a:lnTo>
                <a:cubicBezTo>
                  <a:pt x="3327209" y="5648430"/>
                  <a:pt x="2843704" y="5648430"/>
                  <a:pt x="2546815" y="5351542"/>
                </a:cubicBezTo>
                <a:cubicBezTo>
                  <a:pt x="2249926" y="5054653"/>
                  <a:pt x="2249926" y="4571148"/>
                  <a:pt x="2546815" y="4274259"/>
                </a:cubicBezTo>
                <a:lnTo>
                  <a:pt x="2886117" y="3934957"/>
                </a:lnTo>
                <a:cubicBezTo>
                  <a:pt x="3021838" y="3799236"/>
                  <a:pt x="3199971" y="3722893"/>
                  <a:pt x="3386587" y="3714411"/>
                </a:cubicBezTo>
                <a:lnTo>
                  <a:pt x="3386587" y="3035808"/>
                </a:lnTo>
                <a:cubicBezTo>
                  <a:pt x="3386587" y="2984912"/>
                  <a:pt x="3378104" y="2925535"/>
                  <a:pt x="3369622" y="2874639"/>
                </a:cubicBezTo>
                <a:cubicBezTo>
                  <a:pt x="3327209" y="2747401"/>
                  <a:pt x="3267831" y="2628646"/>
                  <a:pt x="3183006" y="2526855"/>
                </a:cubicBezTo>
                <a:cubicBezTo>
                  <a:pt x="2886117" y="2518372"/>
                  <a:pt x="2411094" y="2458995"/>
                  <a:pt x="2088758" y="2145141"/>
                </a:cubicBezTo>
                <a:cubicBezTo>
                  <a:pt x="1613736" y="1670118"/>
                  <a:pt x="1732491" y="787934"/>
                  <a:pt x="1732491" y="787934"/>
                </a:cubicBezTo>
                <a:cubicBezTo>
                  <a:pt x="1732491" y="787934"/>
                  <a:pt x="2614676" y="669178"/>
                  <a:pt x="3089698" y="1144201"/>
                </a:cubicBezTo>
                <a:cubicBezTo>
                  <a:pt x="3420517" y="1483502"/>
                  <a:pt x="3462930" y="2026385"/>
                  <a:pt x="3454447" y="2314792"/>
                </a:cubicBezTo>
                <a:cubicBezTo>
                  <a:pt x="3479895" y="2348722"/>
                  <a:pt x="3505342" y="2382652"/>
                  <a:pt x="3530790" y="2416582"/>
                </a:cubicBezTo>
                <a:cubicBezTo>
                  <a:pt x="3632581" y="2204519"/>
                  <a:pt x="3776784" y="2017903"/>
                  <a:pt x="3971882" y="1873699"/>
                </a:cubicBezTo>
                <a:cubicBezTo>
                  <a:pt x="3963400" y="1525915"/>
                  <a:pt x="4005812" y="864277"/>
                  <a:pt x="4421457" y="448632"/>
                </a:cubicBezTo>
                <a:cubicBezTo>
                  <a:pt x="4812184" y="52073"/>
                  <a:pt x="5443471" y="-3693"/>
                  <a:pt x="5799868" y="180"/>
                </a:cubicBezTo>
                <a:close/>
              </a:path>
            </a:pathLst>
          </a:custGeom>
          <a:solidFill>
            <a:srgbClr val="B71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F6764A0-F30E-E9D6-D538-FF5F6B1A8875}"/>
              </a:ext>
            </a:extLst>
          </p:cNvPr>
          <p:cNvGrpSpPr/>
          <p:nvPr/>
        </p:nvGrpSpPr>
        <p:grpSpPr>
          <a:xfrm rot="5400000">
            <a:off x="-1584051" y="-1108007"/>
            <a:ext cx="6368562" cy="6314754"/>
            <a:chOff x="-2705100" y="-1815541"/>
            <a:chExt cx="11338630" cy="11242829"/>
          </a:xfrm>
          <a:solidFill>
            <a:schemeClr val="bg1">
              <a:alpha val="5000"/>
            </a:schemeClr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6412D20-7E34-410D-CE85-2585475D0666}"/>
                </a:ext>
              </a:extLst>
            </p:cNvPr>
            <p:cNvSpPr/>
            <p:nvPr/>
          </p:nvSpPr>
          <p:spPr>
            <a:xfrm>
              <a:off x="-2705100" y="-971550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8465471-65AB-5B2D-1C16-0761D6D8154C}"/>
                </a:ext>
              </a:extLst>
            </p:cNvPr>
            <p:cNvSpPr/>
            <p:nvPr/>
          </p:nvSpPr>
          <p:spPr>
            <a:xfrm>
              <a:off x="554459" y="2698489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3CAF021-E6CD-846C-B909-C7D4806DF302}"/>
                </a:ext>
              </a:extLst>
            </p:cNvPr>
            <p:cNvSpPr/>
            <p:nvPr/>
          </p:nvSpPr>
          <p:spPr>
            <a:xfrm>
              <a:off x="1904731" y="-1815541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87FEF1-C363-06C9-CC7F-860F55811850}"/>
              </a:ext>
            </a:extLst>
          </p:cNvPr>
          <p:cNvSpPr txBox="1"/>
          <p:nvPr/>
        </p:nvSpPr>
        <p:spPr>
          <a:xfrm>
            <a:off x="-203193" y="3225800"/>
            <a:ext cx="68960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F66A69"/>
                </a:solidFill>
                <a:latin typeface="+mj-lt"/>
              </a:rPr>
              <a:t>1. </a:t>
            </a:r>
            <a:r>
              <a:rPr lang="pt-BR" sz="6000" dirty="0">
                <a:solidFill>
                  <a:srgbClr val="F66A69"/>
                </a:solidFill>
                <a:latin typeface="+mj-lt"/>
              </a:rPr>
              <a:t>inquietações</a:t>
            </a:r>
            <a:endParaRPr lang="pt-BR" sz="2800" dirty="0">
              <a:solidFill>
                <a:srgbClr val="F66A69"/>
              </a:solidFill>
              <a:latin typeface="+mj-lt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7E8849A-4451-C871-0D40-ED7671E5A7EF}"/>
              </a:ext>
            </a:extLst>
          </p:cNvPr>
          <p:cNvGrpSpPr/>
          <p:nvPr/>
        </p:nvGrpSpPr>
        <p:grpSpPr>
          <a:xfrm rot="16200000">
            <a:off x="648174" y="9060624"/>
            <a:ext cx="197201" cy="1493548"/>
            <a:chOff x="6645899" y="684442"/>
            <a:chExt cx="213365" cy="1493548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0936955-D553-FB86-4001-F83845FE35FF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13364"/>
            </a:xfrm>
            <a:prstGeom prst="rect">
              <a:avLst/>
            </a:prstGeom>
            <a:solidFill>
              <a:srgbClr val="C81C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13305B-ECB5-E673-4498-FFFE4B5607CE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13364"/>
            </a:xfrm>
            <a:prstGeom prst="rect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65689B3A-446A-3C54-DDC2-D1E8E69D269F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13364"/>
            </a:xfrm>
            <a:prstGeom prst="rect">
              <a:avLst/>
            </a:prstGeom>
            <a:solidFill>
              <a:srgbClr val="AA33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0BE2DE9-4B23-C522-9498-A05E66B16376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13364"/>
            </a:xfrm>
            <a:prstGeom prst="rect">
              <a:avLst/>
            </a:prstGeom>
            <a:solidFill>
              <a:srgbClr val="F45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C6FF9BD-5330-EC50-58FA-F5EC6D851AB7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13364"/>
            </a:xfrm>
            <a:prstGeom prst="rect">
              <a:avLst/>
            </a:prstGeom>
            <a:solidFill>
              <a:srgbClr val="F66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A342909-9077-E433-4424-F3B6E0F7B4CD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13364"/>
            </a:xfrm>
            <a:prstGeom prst="rect">
              <a:avLst/>
            </a:prstGeom>
            <a:solidFill>
              <a:srgbClr val="08B4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4858769-103A-8E54-13D3-F94E309F10C5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61D6E020-C148-4907-ABD4-A269F653DD2F}"/>
              </a:ext>
            </a:extLst>
          </p:cNvPr>
          <p:cNvSpPr/>
          <p:nvPr/>
        </p:nvSpPr>
        <p:spPr>
          <a:xfrm rot="16200000">
            <a:off x="1501630" y="9700716"/>
            <a:ext cx="197200" cy="213364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C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87FEF1-C363-06C9-CC7F-860F55811850}"/>
              </a:ext>
            </a:extLst>
          </p:cNvPr>
          <p:cNvSpPr txBox="1"/>
          <p:nvPr/>
        </p:nvSpPr>
        <p:spPr>
          <a:xfrm rot="16200000">
            <a:off x="1953422" y="5576273"/>
            <a:ext cx="72487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08B4A8"/>
                </a:solidFill>
                <a:latin typeface="+mj-lt"/>
              </a:rPr>
              <a:t>2. </a:t>
            </a:r>
            <a:r>
              <a:rPr lang="pt-BR" sz="7200" dirty="0">
                <a:solidFill>
                  <a:srgbClr val="08B4A8"/>
                </a:solidFill>
                <a:latin typeface="+mj-lt"/>
              </a:rPr>
              <a:t>inspirações</a:t>
            </a:r>
            <a:endParaRPr lang="pt-BR" sz="3600" dirty="0">
              <a:solidFill>
                <a:srgbClr val="08B4A8"/>
              </a:solidFill>
              <a:latin typeface="+mj-l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BBE31DD-C23D-B98E-2D13-6FBD0C9AE065}"/>
              </a:ext>
            </a:extLst>
          </p:cNvPr>
          <p:cNvGrpSpPr/>
          <p:nvPr/>
        </p:nvGrpSpPr>
        <p:grpSpPr>
          <a:xfrm rot="16200000">
            <a:off x="648171" y="9060624"/>
            <a:ext cx="197201" cy="1493548"/>
            <a:chOff x="6645899" y="684442"/>
            <a:chExt cx="213365" cy="149354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7CFBCF4-7083-6521-0707-21856CB79D96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13364"/>
            </a:xfrm>
            <a:prstGeom prst="rect">
              <a:avLst/>
            </a:prstGeom>
            <a:solidFill>
              <a:srgbClr val="C81C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DFA958-74EC-C008-B8FE-70D19F6D10C4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13364"/>
            </a:xfrm>
            <a:prstGeom prst="rect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870932E-E03C-2B88-81DC-EDA19EBC5856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13364"/>
            </a:xfrm>
            <a:prstGeom prst="rect">
              <a:avLst/>
            </a:prstGeom>
            <a:solidFill>
              <a:srgbClr val="AA33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B06580B-ADDB-E201-67A6-54420090283C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13364"/>
            </a:xfrm>
            <a:prstGeom prst="rect">
              <a:avLst/>
            </a:prstGeom>
            <a:solidFill>
              <a:srgbClr val="F45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9EADE5B-8805-618C-7840-117A44745132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13364"/>
            </a:xfrm>
            <a:prstGeom prst="rect">
              <a:avLst/>
            </a:prstGeom>
            <a:solidFill>
              <a:srgbClr val="F66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21C516-1353-9EBF-06B2-AB0F61DA4BD8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13364"/>
            </a:xfrm>
            <a:prstGeom prst="rect">
              <a:avLst/>
            </a:prstGeom>
            <a:solidFill>
              <a:srgbClr val="08B4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30B4EEF-F55C-6C77-91E3-A1EBC3E9609D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9137D5-D9BE-D006-24E3-D07F0F0EA3DC}"/>
              </a:ext>
            </a:extLst>
          </p:cNvPr>
          <p:cNvSpPr/>
          <p:nvPr/>
        </p:nvSpPr>
        <p:spPr>
          <a:xfrm rot="16200000">
            <a:off x="1501627" y="9700716"/>
            <a:ext cx="197200" cy="213364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4CF616F-9BD9-E711-13D9-8162B53BBB1E}"/>
              </a:ext>
            </a:extLst>
          </p:cNvPr>
          <p:cNvSpPr/>
          <p:nvPr/>
        </p:nvSpPr>
        <p:spPr>
          <a:xfrm>
            <a:off x="0" y="183356"/>
            <a:ext cx="5348930" cy="5028315"/>
          </a:xfrm>
          <a:custGeom>
            <a:avLst/>
            <a:gdLst>
              <a:gd name="connsiteX0" fmla="*/ 973891 w 5348930"/>
              <a:gd name="connsiteY0" fmla="*/ 4504325 h 5028315"/>
              <a:gd name="connsiteX1" fmla="*/ 850677 w 5348930"/>
              <a:gd name="connsiteY1" fmla="*/ 4523780 h 5028315"/>
              <a:gd name="connsiteX2" fmla="*/ 701523 w 5348930"/>
              <a:gd name="connsiteY2" fmla="*/ 4595114 h 5028315"/>
              <a:gd name="connsiteX3" fmla="*/ 669099 w 5348930"/>
              <a:gd name="connsiteY3" fmla="*/ 4653479 h 5028315"/>
              <a:gd name="connsiteX4" fmla="*/ 669099 w 5348930"/>
              <a:gd name="connsiteY4" fmla="*/ 4770208 h 5028315"/>
              <a:gd name="connsiteX5" fmla="*/ 1272198 w 5348930"/>
              <a:gd name="connsiteY5" fmla="*/ 4770208 h 5028315"/>
              <a:gd name="connsiteX6" fmla="*/ 1272198 w 5348930"/>
              <a:gd name="connsiteY6" fmla="*/ 4653479 h 5028315"/>
              <a:gd name="connsiteX7" fmla="*/ 1239773 w 5348930"/>
              <a:gd name="connsiteY7" fmla="*/ 4595114 h 5028315"/>
              <a:gd name="connsiteX8" fmla="*/ 1097104 w 5348930"/>
              <a:gd name="connsiteY8" fmla="*/ 4523780 h 5028315"/>
              <a:gd name="connsiteX9" fmla="*/ 973891 w 5348930"/>
              <a:gd name="connsiteY9" fmla="*/ 4504325 h 5028315"/>
              <a:gd name="connsiteX10" fmla="*/ 967406 w 5348930"/>
              <a:gd name="connsiteY10" fmla="*/ 4167108 h 5028315"/>
              <a:gd name="connsiteX11" fmla="*/ 818252 w 5348930"/>
              <a:gd name="connsiteY11" fmla="*/ 4316262 h 5028315"/>
              <a:gd name="connsiteX12" fmla="*/ 967406 w 5348930"/>
              <a:gd name="connsiteY12" fmla="*/ 4465415 h 5028315"/>
              <a:gd name="connsiteX13" fmla="*/ 1116559 w 5348930"/>
              <a:gd name="connsiteY13" fmla="*/ 4316262 h 5028315"/>
              <a:gd name="connsiteX14" fmla="*/ 967406 w 5348930"/>
              <a:gd name="connsiteY14" fmla="*/ 4167108 h 5028315"/>
              <a:gd name="connsiteX15" fmla="*/ 2796158 w 5348930"/>
              <a:gd name="connsiteY15" fmla="*/ 3408371 h 5028315"/>
              <a:gd name="connsiteX16" fmla="*/ 2562700 w 5348930"/>
              <a:gd name="connsiteY16" fmla="*/ 3440795 h 5028315"/>
              <a:gd name="connsiteX17" fmla="*/ 2290333 w 5348930"/>
              <a:gd name="connsiteY17" fmla="*/ 3576979 h 5028315"/>
              <a:gd name="connsiteX18" fmla="*/ 2231968 w 5348930"/>
              <a:gd name="connsiteY18" fmla="*/ 3687223 h 5028315"/>
              <a:gd name="connsiteX19" fmla="*/ 2231968 w 5348930"/>
              <a:gd name="connsiteY19" fmla="*/ 3901226 h 5028315"/>
              <a:gd name="connsiteX20" fmla="*/ 3353862 w 5348930"/>
              <a:gd name="connsiteY20" fmla="*/ 3901226 h 5028315"/>
              <a:gd name="connsiteX21" fmla="*/ 3360347 w 5348930"/>
              <a:gd name="connsiteY21" fmla="*/ 3687223 h 5028315"/>
              <a:gd name="connsiteX22" fmla="*/ 3301983 w 5348930"/>
              <a:gd name="connsiteY22" fmla="*/ 3576979 h 5028315"/>
              <a:gd name="connsiteX23" fmla="*/ 3029615 w 5348930"/>
              <a:gd name="connsiteY23" fmla="*/ 3440795 h 5028315"/>
              <a:gd name="connsiteX24" fmla="*/ 2796158 w 5348930"/>
              <a:gd name="connsiteY24" fmla="*/ 3408371 h 5028315"/>
              <a:gd name="connsiteX25" fmla="*/ 2789673 w 5348930"/>
              <a:gd name="connsiteY25" fmla="*/ 2772847 h 5028315"/>
              <a:gd name="connsiteX26" fmla="*/ 2510821 w 5348930"/>
              <a:gd name="connsiteY26" fmla="*/ 3051699 h 5028315"/>
              <a:gd name="connsiteX27" fmla="*/ 2789673 w 5348930"/>
              <a:gd name="connsiteY27" fmla="*/ 3330551 h 5028315"/>
              <a:gd name="connsiteX28" fmla="*/ 3075010 w 5348930"/>
              <a:gd name="connsiteY28" fmla="*/ 3051699 h 5028315"/>
              <a:gd name="connsiteX29" fmla="*/ 2796158 w 5348930"/>
              <a:gd name="connsiteY29" fmla="*/ 2772847 h 5028315"/>
              <a:gd name="connsiteX30" fmla="*/ 2789673 w 5348930"/>
              <a:gd name="connsiteY30" fmla="*/ 2772847 h 5028315"/>
              <a:gd name="connsiteX31" fmla="*/ 1246258 w 5348930"/>
              <a:gd name="connsiteY31" fmla="*/ 2733937 h 5028315"/>
              <a:gd name="connsiteX32" fmla="*/ 857162 w 5348930"/>
              <a:gd name="connsiteY32" fmla="*/ 3012790 h 5028315"/>
              <a:gd name="connsiteX33" fmla="*/ 1019285 w 5348930"/>
              <a:gd name="connsiteY33" fmla="*/ 3985530 h 5028315"/>
              <a:gd name="connsiteX34" fmla="*/ 1337047 w 5348930"/>
              <a:gd name="connsiteY34" fmla="*/ 4134684 h 5028315"/>
              <a:gd name="connsiteX35" fmla="*/ 1901237 w 5348930"/>
              <a:gd name="connsiteY35" fmla="*/ 3849346 h 5028315"/>
              <a:gd name="connsiteX36" fmla="*/ 1849357 w 5348930"/>
              <a:gd name="connsiteY36" fmla="*/ 3051699 h 5028315"/>
              <a:gd name="connsiteX37" fmla="*/ 4800003 w 5348930"/>
              <a:gd name="connsiteY37" fmla="*/ 2493995 h 5028315"/>
              <a:gd name="connsiteX38" fmla="*/ 4676790 w 5348930"/>
              <a:gd name="connsiteY38" fmla="*/ 2513449 h 5028315"/>
              <a:gd name="connsiteX39" fmla="*/ 4527636 w 5348930"/>
              <a:gd name="connsiteY39" fmla="*/ 2584784 h 5028315"/>
              <a:gd name="connsiteX40" fmla="*/ 4495211 w 5348930"/>
              <a:gd name="connsiteY40" fmla="*/ 2643148 h 5028315"/>
              <a:gd name="connsiteX41" fmla="*/ 4495211 w 5348930"/>
              <a:gd name="connsiteY41" fmla="*/ 2759877 h 5028315"/>
              <a:gd name="connsiteX42" fmla="*/ 5098310 w 5348930"/>
              <a:gd name="connsiteY42" fmla="*/ 2759877 h 5028315"/>
              <a:gd name="connsiteX43" fmla="*/ 5098310 w 5348930"/>
              <a:gd name="connsiteY43" fmla="*/ 2643148 h 5028315"/>
              <a:gd name="connsiteX44" fmla="*/ 5065886 w 5348930"/>
              <a:gd name="connsiteY44" fmla="*/ 2584784 h 5028315"/>
              <a:gd name="connsiteX45" fmla="*/ 4923217 w 5348930"/>
              <a:gd name="connsiteY45" fmla="*/ 2513449 h 5028315"/>
              <a:gd name="connsiteX46" fmla="*/ 4800003 w 5348930"/>
              <a:gd name="connsiteY46" fmla="*/ 2493995 h 5028315"/>
              <a:gd name="connsiteX47" fmla="*/ 604249 w 5348930"/>
              <a:gd name="connsiteY47" fmla="*/ 2260537 h 5028315"/>
              <a:gd name="connsiteX48" fmla="*/ 416186 w 5348930"/>
              <a:gd name="connsiteY48" fmla="*/ 2286477 h 5028315"/>
              <a:gd name="connsiteX49" fmla="*/ 195698 w 5348930"/>
              <a:gd name="connsiteY49" fmla="*/ 2390236 h 5028315"/>
              <a:gd name="connsiteX50" fmla="*/ 150304 w 5348930"/>
              <a:gd name="connsiteY50" fmla="*/ 2481025 h 5028315"/>
              <a:gd name="connsiteX51" fmla="*/ 150304 w 5348930"/>
              <a:gd name="connsiteY51" fmla="*/ 2656118 h 5028315"/>
              <a:gd name="connsiteX52" fmla="*/ 1058195 w 5348930"/>
              <a:gd name="connsiteY52" fmla="*/ 2662603 h 5028315"/>
              <a:gd name="connsiteX53" fmla="*/ 1058195 w 5348930"/>
              <a:gd name="connsiteY53" fmla="*/ 2487510 h 5028315"/>
              <a:gd name="connsiteX54" fmla="*/ 1012800 w 5348930"/>
              <a:gd name="connsiteY54" fmla="*/ 2396721 h 5028315"/>
              <a:gd name="connsiteX55" fmla="*/ 792312 w 5348930"/>
              <a:gd name="connsiteY55" fmla="*/ 2286477 h 5028315"/>
              <a:gd name="connsiteX56" fmla="*/ 604249 w 5348930"/>
              <a:gd name="connsiteY56" fmla="*/ 2260537 h 5028315"/>
              <a:gd name="connsiteX57" fmla="*/ 4800003 w 5348930"/>
              <a:gd name="connsiteY57" fmla="*/ 2163263 h 5028315"/>
              <a:gd name="connsiteX58" fmla="*/ 4650850 w 5348930"/>
              <a:gd name="connsiteY58" fmla="*/ 2312417 h 5028315"/>
              <a:gd name="connsiteX59" fmla="*/ 4800003 w 5348930"/>
              <a:gd name="connsiteY59" fmla="*/ 2461570 h 5028315"/>
              <a:gd name="connsiteX60" fmla="*/ 4949157 w 5348930"/>
              <a:gd name="connsiteY60" fmla="*/ 2312417 h 5028315"/>
              <a:gd name="connsiteX61" fmla="*/ 4800003 w 5348930"/>
              <a:gd name="connsiteY61" fmla="*/ 2163263 h 5028315"/>
              <a:gd name="connsiteX62" fmla="*/ 604249 w 5348930"/>
              <a:gd name="connsiteY62" fmla="*/ 1741742 h 5028315"/>
              <a:gd name="connsiteX63" fmla="*/ 377276 w 5348930"/>
              <a:gd name="connsiteY63" fmla="*/ 1968715 h 5028315"/>
              <a:gd name="connsiteX64" fmla="*/ 604249 w 5348930"/>
              <a:gd name="connsiteY64" fmla="*/ 2195687 h 5028315"/>
              <a:gd name="connsiteX65" fmla="*/ 831222 w 5348930"/>
              <a:gd name="connsiteY65" fmla="*/ 1968715 h 5028315"/>
              <a:gd name="connsiteX66" fmla="*/ 604249 w 5348930"/>
              <a:gd name="connsiteY66" fmla="*/ 1741742 h 5028315"/>
              <a:gd name="connsiteX67" fmla="*/ 3918052 w 5348930"/>
              <a:gd name="connsiteY67" fmla="*/ 1586104 h 5028315"/>
              <a:gd name="connsiteX68" fmla="*/ 3386287 w 5348930"/>
              <a:gd name="connsiteY68" fmla="*/ 2578299 h 5028315"/>
              <a:gd name="connsiteX69" fmla="*/ 3697564 w 5348930"/>
              <a:gd name="connsiteY69" fmla="*/ 2928486 h 5028315"/>
              <a:gd name="connsiteX70" fmla="*/ 4294178 w 5348930"/>
              <a:gd name="connsiteY70" fmla="*/ 2617208 h 5028315"/>
              <a:gd name="connsiteX71" fmla="*/ 4274724 w 5348930"/>
              <a:gd name="connsiteY71" fmla="*/ 2500480 h 5028315"/>
              <a:gd name="connsiteX72" fmla="*/ 4508181 w 5348930"/>
              <a:gd name="connsiteY72" fmla="*/ 2072474 h 5028315"/>
              <a:gd name="connsiteX73" fmla="*/ 4339573 w 5348930"/>
              <a:gd name="connsiteY73" fmla="*/ 1618528 h 5028315"/>
              <a:gd name="connsiteX74" fmla="*/ 4183934 w 5348930"/>
              <a:gd name="connsiteY74" fmla="*/ 1631498 h 5028315"/>
              <a:gd name="connsiteX75" fmla="*/ 3918052 w 5348930"/>
              <a:gd name="connsiteY75" fmla="*/ 1586104 h 5028315"/>
              <a:gd name="connsiteX76" fmla="*/ 4170964 w 5348930"/>
              <a:gd name="connsiteY76" fmla="*/ 833851 h 5028315"/>
              <a:gd name="connsiteX77" fmla="*/ 3982901 w 5348930"/>
              <a:gd name="connsiteY77" fmla="*/ 859791 h 5028315"/>
              <a:gd name="connsiteX78" fmla="*/ 3762413 w 5348930"/>
              <a:gd name="connsiteY78" fmla="*/ 963550 h 5028315"/>
              <a:gd name="connsiteX79" fmla="*/ 3717019 w 5348930"/>
              <a:gd name="connsiteY79" fmla="*/ 1054339 h 5028315"/>
              <a:gd name="connsiteX80" fmla="*/ 3717019 w 5348930"/>
              <a:gd name="connsiteY80" fmla="*/ 1235917 h 5028315"/>
              <a:gd name="connsiteX81" fmla="*/ 4624910 w 5348930"/>
              <a:gd name="connsiteY81" fmla="*/ 1235917 h 5028315"/>
              <a:gd name="connsiteX82" fmla="*/ 4624910 w 5348930"/>
              <a:gd name="connsiteY82" fmla="*/ 1060824 h 5028315"/>
              <a:gd name="connsiteX83" fmla="*/ 4579515 w 5348930"/>
              <a:gd name="connsiteY83" fmla="*/ 970035 h 5028315"/>
              <a:gd name="connsiteX84" fmla="*/ 4359028 w 5348930"/>
              <a:gd name="connsiteY84" fmla="*/ 859791 h 5028315"/>
              <a:gd name="connsiteX85" fmla="*/ 4170964 w 5348930"/>
              <a:gd name="connsiteY85" fmla="*/ 833851 h 5028315"/>
              <a:gd name="connsiteX86" fmla="*/ 2757248 w 5348930"/>
              <a:gd name="connsiteY86" fmla="*/ 801426 h 5028315"/>
              <a:gd name="connsiteX87" fmla="*/ 2711854 w 5348930"/>
              <a:gd name="connsiteY87" fmla="*/ 898700 h 5028315"/>
              <a:gd name="connsiteX88" fmla="*/ 1992026 w 5348930"/>
              <a:gd name="connsiteY88" fmla="*/ 1067309 h 5028315"/>
              <a:gd name="connsiteX89" fmla="*/ 1265713 w 5348930"/>
              <a:gd name="connsiteY89" fmla="*/ 1774167 h 5028315"/>
              <a:gd name="connsiteX90" fmla="*/ 1414866 w 5348930"/>
              <a:gd name="connsiteY90" fmla="*/ 2241082 h 5028315"/>
              <a:gd name="connsiteX91" fmla="*/ 1375957 w 5348930"/>
              <a:gd name="connsiteY91" fmla="*/ 2500480 h 5028315"/>
              <a:gd name="connsiteX92" fmla="*/ 1972571 w 5348930"/>
              <a:gd name="connsiteY92" fmla="*/ 2811756 h 5028315"/>
              <a:gd name="connsiteX93" fmla="*/ 3146344 w 5348930"/>
              <a:gd name="connsiteY93" fmla="*/ 2455085 h 5028315"/>
              <a:gd name="connsiteX94" fmla="*/ 3678109 w 5348930"/>
              <a:gd name="connsiteY94" fmla="*/ 1462890 h 5028315"/>
              <a:gd name="connsiteX95" fmla="*/ 3360347 w 5348930"/>
              <a:gd name="connsiteY95" fmla="*/ 866276 h 5028315"/>
              <a:gd name="connsiteX96" fmla="*/ 2270878 w 5348930"/>
              <a:gd name="connsiteY96" fmla="*/ 619848 h 5028315"/>
              <a:gd name="connsiteX97" fmla="*/ 2147664 w 5348930"/>
              <a:gd name="connsiteY97" fmla="*/ 639303 h 5028315"/>
              <a:gd name="connsiteX98" fmla="*/ 1998511 w 5348930"/>
              <a:gd name="connsiteY98" fmla="*/ 704152 h 5028315"/>
              <a:gd name="connsiteX99" fmla="*/ 1966086 w 5348930"/>
              <a:gd name="connsiteY99" fmla="*/ 762517 h 5028315"/>
              <a:gd name="connsiteX100" fmla="*/ 1972571 w 5348930"/>
              <a:gd name="connsiteY100" fmla="*/ 762517 h 5028315"/>
              <a:gd name="connsiteX101" fmla="*/ 1972571 w 5348930"/>
              <a:gd name="connsiteY101" fmla="*/ 885730 h 5028315"/>
              <a:gd name="connsiteX102" fmla="*/ 2569185 w 5348930"/>
              <a:gd name="connsiteY102" fmla="*/ 885730 h 5028315"/>
              <a:gd name="connsiteX103" fmla="*/ 2569185 w 5348930"/>
              <a:gd name="connsiteY103" fmla="*/ 769002 h 5028315"/>
              <a:gd name="connsiteX104" fmla="*/ 2536760 w 5348930"/>
              <a:gd name="connsiteY104" fmla="*/ 710637 h 5028315"/>
              <a:gd name="connsiteX105" fmla="*/ 2394092 w 5348930"/>
              <a:gd name="connsiteY105" fmla="*/ 639303 h 5028315"/>
              <a:gd name="connsiteX106" fmla="*/ 2270878 w 5348930"/>
              <a:gd name="connsiteY106" fmla="*/ 619848 h 5028315"/>
              <a:gd name="connsiteX107" fmla="*/ 4177450 w 5348930"/>
              <a:gd name="connsiteY107" fmla="*/ 315056 h 5028315"/>
              <a:gd name="connsiteX108" fmla="*/ 3950477 w 5348930"/>
              <a:gd name="connsiteY108" fmla="*/ 542029 h 5028315"/>
              <a:gd name="connsiteX109" fmla="*/ 4177450 w 5348930"/>
              <a:gd name="connsiteY109" fmla="*/ 769002 h 5028315"/>
              <a:gd name="connsiteX110" fmla="*/ 4404422 w 5348930"/>
              <a:gd name="connsiteY110" fmla="*/ 542029 h 5028315"/>
              <a:gd name="connsiteX111" fmla="*/ 4177450 w 5348930"/>
              <a:gd name="connsiteY111" fmla="*/ 315056 h 5028315"/>
              <a:gd name="connsiteX112" fmla="*/ 2270878 w 5348930"/>
              <a:gd name="connsiteY112" fmla="*/ 276146 h 5028315"/>
              <a:gd name="connsiteX113" fmla="*/ 2121724 w 5348930"/>
              <a:gd name="connsiteY113" fmla="*/ 425300 h 5028315"/>
              <a:gd name="connsiteX114" fmla="*/ 2270878 w 5348930"/>
              <a:gd name="connsiteY114" fmla="*/ 574453 h 5028315"/>
              <a:gd name="connsiteX115" fmla="*/ 2420032 w 5348930"/>
              <a:gd name="connsiteY115" fmla="*/ 425300 h 5028315"/>
              <a:gd name="connsiteX116" fmla="*/ 2270878 w 5348930"/>
              <a:gd name="connsiteY116" fmla="*/ 276146 h 5028315"/>
              <a:gd name="connsiteX117" fmla="*/ 4165566 w 5348930"/>
              <a:gd name="connsiteY117" fmla="*/ 51 h 5028315"/>
              <a:gd name="connsiteX118" fmla="*/ 4884307 w 5348930"/>
              <a:gd name="connsiteY118" fmla="*/ 412330 h 5028315"/>
              <a:gd name="connsiteX119" fmla="*/ 4573031 w 5348930"/>
              <a:gd name="connsiteY119" fmla="*/ 1514769 h 5028315"/>
              <a:gd name="connsiteX120" fmla="*/ 4741639 w 5348930"/>
              <a:gd name="connsiteY120" fmla="*/ 1968715 h 5028315"/>
              <a:gd name="connsiteX121" fmla="*/ 4800003 w 5348930"/>
              <a:gd name="connsiteY121" fmla="*/ 1968715 h 5028315"/>
              <a:gd name="connsiteX122" fmla="*/ 5215039 w 5348930"/>
              <a:gd name="connsiteY122" fmla="*/ 2137323 h 5028315"/>
              <a:gd name="connsiteX123" fmla="*/ 5169645 w 5348930"/>
              <a:gd name="connsiteY123" fmla="*/ 2883091 h 5028315"/>
              <a:gd name="connsiteX124" fmla="*/ 4423877 w 5348930"/>
              <a:gd name="connsiteY124" fmla="*/ 2837696 h 5028315"/>
              <a:gd name="connsiteX125" fmla="*/ 3794838 w 5348930"/>
              <a:gd name="connsiteY125" fmla="*/ 3161943 h 5028315"/>
              <a:gd name="connsiteX126" fmla="*/ 3820778 w 5348930"/>
              <a:gd name="connsiteY126" fmla="*/ 3382431 h 5028315"/>
              <a:gd name="connsiteX127" fmla="*/ 3490046 w 5348930"/>
              <a:gd name="connsiteY127" fmla="*/ 4121714 h 5028315"/>
              <a:gd name="connsiteX128" fmla="*/ 2069845 w 5348930"/>
              <a:gd name="connsiteY128" fmla="*/ 4050379 h 5028315"/>
              <a:gd name="connsiteX129" fmla="*/ 1499170 w 5348930"/>
              <a:gd name="connsiteY129" fmla="*/ 4348687 h 5028315"/>
              <a:gd name="connsiteX130" fmla="*/ 1200863 w 5348930"/>
              <a:gd name="connsiteY130" fmla="*/ 4984210 h 5028315"/>
              <a:gd name="connsiteX131" fmla="*/ 506975 w 5348930"/>
              <a:gd name="connsiteY131" fmla="*/ 4711843 h 5028315"/>
              <a:gd name="connsiteX132" fmla="*/ 779342 w 5348930"/>
              <a:gd name="connsiteY132" fmla="*/ 4017955 h 5028315"/>
              <a:gd name="connsiteX133" fmla="*/ 617219 w 5348930"/>
              <a:gd name="connsiteY133" fmla="*/ 3045214 h 5028315"/>
              <a:gd name="connsiteX134" fmla="*/ 44113 w 5348930"/>
              <a:gd name="connsiteY134" fmla="*/ 2807704 h 5028315"/>
              <a:gd name="connsiteX135" fmla="*/ 0 w 5348930"/>
              <a:gd name="connsiteY135" fmla="*/ 2754246 h 5028315"/>
              <a:gd name="connsiteX136" fmla="*/ 0 w 5348930"/>
              <a:gd name="connsiteY136" fmla="*/ 1714949 h 5028315"/>
              <a:gd name="connsiteX137" fmla="*/ 44113 w 5348930"/>
              <a:gd name="connsiteY137" fmla="*/ 1661491 h 5028315"/>
              <a:gd name="connsiteX138" fmla="*/ 617219 w 5348930"/>
              <a:gd name="connsiteY138" fmla="*/ 1423980 h 5028315"/>
              <a:gd name="connsiteX139" fmla="*/ 1097104 w 5348930"/>
              <a:gd name="connsiteY139" fmla="*/ 1586104 h 5028315"/>
              <a:gd name="connsiteX140" fmla="*/ 1823417 w 5348930"/>
              <a:gd name="connsiteY140" fmla="*/ 872761 h 5028315"/>
              <a:gd name="connsiteX141" fmla="*/ 1752083 w 5348930"/>
              <a:gd name="connsiteY141" fmla="*/ 606878 h 5028315"/>
              <a:gd name="connsiteX142" fmla="*/ 2199544 w 5348930"/>
              <a:gd name="connsiteY142" fmla="*/ 88083 h 5028315"/>
              <a:gd name="connsiteX143" fmla="*/ 2796158 w 5348930"/>
              <a:gd name="connsiteY143" fmla="*/ 529059 h 5028315"/>
              <a:gd name="connsiteX144" fmla="*/ 3399257 w 5348930"/>
              <a:gd name="connsiteY144" fmla="*/ 593908 h 5028315"/>
              <a:gd name="connsiteX145" fmla="*/ 3781868 w 5348930"/>
              <a:gd name="connsiteY145" fmla="*/ 101053 h 5028315"/>
              <a:gd name="connsiteX146" fmla="*/ 4165566 w 5348930"/>
              <a:gd name="connsiteY146" fmla="*/ 51 h 502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348930" h="5028315">
                <a:moveTo>
                  <a:pt x="973891" y="4504325"/>
                </a:moveTo>
                <a:cubicBezTo>
                  <a:pt x="934981" y="4504325"/>
                  <a:pt x="889586" y="4510810"/>
                  <a:pt x="850677" y="4523780"/>
                </a:cubicBezTo>
                <a:cubicBezTo>
                  <a:pt x="798797" y="4536750"/>
                  <a:pt x="746918" y="4562689"/>
                  <a:pt x="701523" y="4595114"/>
                </a:cubicBezTo>
                <a:cubicBezTo>
                  <a:pt x="682068" y="4608084"/>
                  <a:pt x="669099" y="4627539"/>
                  <a:pt x="669099" y="4653479"/>
                </a:cubicBezTo>
                <a:lnTo>
                  <a:pt x="669099" y="4770208"/>
                </a:lnTo>
                <a:lnTo>
                  <a:pt x="1272198" y="4770208"/>
                </a:lnTo>
                <a:lnTo>
                  <a:pt x="1272198" y="4653479"/>
                </a:lnTo>
                <a:cubicBezTo>
                  <a:pt x="1272198" y="4634024"/>
                  <a:pt x="1259228" y="4608084"/>
                  <a:pt x="1239773" y="4595114"/>
                </a:cubicBezTo>
                <a:cubicBezTo>
                  <a:pt x="1194378" y="4562689"/>
                  <a:pt x="1148984" y="4536750"/>
                  <a:pt x="1097104" y="4523780"/>
                </a:cubicBezTo>
                <a:cubicBezTo>
                  <a:pt x="1058195" y="4510810"/>
                  <a:pt x="1012800" y="4504325"/>
                  <a:pt x="973891" y="4504325"/>
                </a:cubicBezTo>
                <a:close/>
                <a:moveTo>
                  <a:pt x="967406" y="4167108"/>
                </a:moveTo>
                <a:cubicBezTo>
                  <a:pt x="883102" y="4167108"/>
                  <a:pt x="818252" y="4231958"/>
                  <a:pt x="818252" y="4316262"/>
                </a:cubicBezTo>
                <a:cubicBezTo>
                  <a:pt x="824737" y="4400566"/>
                  <a:pt x="889586" y="4471900"/>
                  <a:pt x="967406" y="4465415"/>
                </a:cubicBezTo>
                <a:cubicBezTo>
                  <a:pt x="1051710" y="4465415"/>
                  <a:pt x="1116559" y="4400566"/>
                  <a:pt x="1116559" y="4316262"/>
                </a:cubicBezTo>
                <a:cubicBezTo>
                  <a:pt x="1116559" y="4231958"/>
                  <a:pt x="1051710" y="4167108"/>
                  <a:pt x="967406" y="4167108"/>
                </a:cubicBezTo>
                <a:close/>
                <a:moveTo>
                  <a:pt x="2796158" y="3408371"/>
                </a:moveTo>
                <a:cubicBezTo>
                  <a:pt x="2718339" y="3408371"/>
                  <a:pt x="2640519" y="3421341"/>
                  <a:pt x="2562700" y="3440795"/>
                </a:cubicBezTo>
                <a:cubicBezTo>
                  <a:pt x="2465426" y="3473220"/>
                  <a:pt x="2374637" y="3518615"/>
                  <a:pt x="2290333" y="3576979"/>
                </a:cubicBezTo>
                <a:cubicBezTo>
                  <a:pt x="2251423" y="3602919"/>
                  <a:pt x="2231968" y="3641829"/>
                  <a:pt x="2231968" y="3687223"/>
                </a:cubicBezTo>
                <a:lnTo>
                  <a:pt x="2231968" y="3901226"/>
                </a:lnTo>
                <a:lnTo>
                  <a:pt x="3353862" y="3901226"/>
                </a:lnTo>
                <a:lnTo>
                  <a:pt x="3360347" y="3687223"/>
                </a:lnTo>
                <a:cubicBezTo>
                  <a:pt x="3360347" y="3648313"/>
                  <a:pt x="3334408" y="3602919"/>
                  <a:pt x="3301983" y="3576979"/>
                </a:cubicBezTo>
                <a:cubicBezTo>
                  <a:pt x="3224164" y="3512130"/>
                  <a:pt x="3126889" y="3466735"/>
                  <a:pt x="3029615" y="3440795"/>
                </a:cubicBezTo>
                <a:cubicBezTo>
                  <a:pt x="2951796" y="3421341"/>
                  <a:pt x="2873977" y="3408371"/>
                  <a:pt x="2796158" y="3408371"/>
                </a:cubicBezTo>
                <a:close/>
                <a:moveTo>
                  <a:pt x="2789673" y="2772847"/>
                </a:moveTo>
                <a:cubicBezTo>
                  <a:pt x="2634034" y="2772847"/>
                  <a:pt x="2510821" y="2896061"/>
                  <a:pt x="2510821" y="3051699"/>
                </a:cubicBezTo>
                <a:cubicBezTo>
                  <a:pt x="2510821" y="3207338"/>
                  <a:pt x="2634034" y="3330551"/>
                  <a:pt x="2789673" y="3330551"/>
                </a:cubicBezTo>
                <a:cubicBezTo>
                  <a:pt x="2945311" y="3330551"/>
                  <a:pt x="3075010" y="3207338"/>
                  <a:pt x="3075010" y="3051699"/>
                </a:cubicBezTo>
                <a:cubicBezTo>
                  <a:pt x="3075010" y="2896061"/>
                  <a:pt x="2951796" y="2772847"/>
                  <a:pt x="2796158" y="2772847"/>
                </a:cubicBezTo>
                <a:cubicBezTo>
                  <a:pt x="2789673" y="2772847"/>
                  <a:pt x="2789673" y="2772847"/>
                  <a:pt x="2789673" y="2772847"/>
                </a:cubicBezTo>
                <a:close/>
                <a:moveTo>
                  <a:pt x="1246258" y="2733937"/>
                </a:moveTo>
                <a:cubicBezTo>
                  <a:pt x="1148984" y="2863636"/>
                  <a:pt x="1012800" y="2960910"/>
                  <a:pt x="857162" y="3012790"/>
                </a:cubicBezTo>
                <a:lnTo>
                  <a:pt x="1019285" y="3985530"/>
                </a:lnTo>
                <a:cubicBezTo>
                  <a:pt x="1136014" y="3998500"/>
                  <a:pt x="1252743" y="4050379"/>
                  <a:pt x="1337047" y="4134684"/>
                </a:cubicBezTo>
                <a:lnTo>
                  <a:pt x="1901237" y="3849346"/>
                </a:lnTo>
                <a:cubicBezTo>
                  <a:pt x="1771538" y="3602919"/>
                  <a:pt x="1752083" y="3311097"/>
                  <a:pt x="1849357" y="3051699"/>
                </a:cubicBezTo>
                <a:close/>
                <a:moveTo>
                  <a:pt x="4800003" y="2493995"/>
                </a:moveTo>
                <a:cubicBezTo>
                  <a:pt x="4761094" y="2493995"/>
                  <a:pt x="4715699" y="2500480"/>
                  <a:pt x="4676790" y="2513449"/>
                </a:cubicBezTo>
                <a:cubicBezTo>
                  <a:pt x="4624910" y="2526419"/>
                  <a:pt x="4573031" y="2552359"/>
                  <a:pt x="4527636" y="2584784"/>
                </a:cubicBezTo>
                <a:cubicBezTo>
                  <a:pt x="4508181" y="2597754"/>
                  <a:pt x="4495211" y="2617208"/>
                  <a:pt x="4495211" y="2643148"/>
                </a:cubicBezTo>
                <a:lnTo>
                  <a:pt x="4495211" y="2759877"/>
                </a:lnTo>
                <a:lnTo>
                  <a:pt x="5098310" y="2759877"/>
                </a:lnTo>
                <a:lnTo>
                  <a:pt x="5098310" y="2643148"/>
                </a:lnTo>
                <a:cubicBezTo>
                  <a:pt x="5098310" y="2623693"/>
                  <a:pt x="5085341" y="2597754"/>
                  <a:pt x="5065886" y="2584784"/>
                </a:cubicBezTo>
                <a:cubicBezTo>
                  <a:pt x="5020491" y="2552359"/>
                  <a:pt x="4975097" y="2526419"/>
                  <a:pt x="4923217" y="2513449"/>
                </a:cubicBezTo>
                <a:cubicBezTo>
                  <a:pt x="4884307" y="2500480"/>
                  <a:pt x="4838913" y="2493995"/>
                  <a:pt x="4800003" y="2493995"/>
                </a:cubicBezTo>
                <a:close/>
                <a:moveTo>
                  <a:pt x="604249" y="2260537"/>
                </a:moveTo>
                <a:cubicBezTo>
                  <a:pt x="539400" y="2260537"/>
                  <a:pt x="474551" y="2267022"/>
                  <a:pt x="416186" y="2286477"/>
                </a:cubicBezTo>
                <a:cubicBezTo>
                  <a:pt x="338367" y="2305931"/>
                  <a:pt x="260548" y="2344841"/>
                  <a:pt x="195698" y="2390236"/>
                </a:cubicBezTo>
                <a:cubicBezTo>
                  <a:pt x="169758" y="2409691"/>
                  <a:pt x="150304" y="2448600"/>
                  <a:pt x="150304" y="2481025"/>
                </a:cubicBezTo>
                <a:lnTo>
                  <a:pt x="150304" y="2656118"/>
                </a:lnTo>
                <a:lnTo>
                  <a:pt x="1058195" y="2662603"/>
                </a:lnTo>
                <a:lnTo>
                  <a:pt x="1058195" y="2487510"/>
                </a:lnTo>
                <a:cubicBezTo>
                  <a:pt x="1058195" y="2455085"/>
                  <a:pt x="1038740" y="2416175"/>
                  <a:pt x="1012800" y="2396721"/>
                </a:cubicBezTo>
                <a:cubicBezTo>
                  <a:pt x="947951" y="2344841"/>
                  <a:pt x="870132" y="2305931"/>
                  <a:pt x="792312" y="2286477"/>
                </a:cubicBezTo>
                <a:cubicBezTo>
                  <a:pt x="733948" y="2273507"/>
                  <a:pt x="669099" y="2260537"/>
                  <a:pt x="604249" y="2260537"/>
                </a:cubicBezTo>
                <a:close/>
                <a:moveTo>
                  <a:pt x="4800003" y="2163263"/>
                </a:moveTo>
                <a:cubicBezTo>
                  <a:pt x="4715699" y="2163263"/>
                  <a:pt x="4650850" y="2228112"/>
                  <a:pt x="4650850" y="2312417"/>
                </a:cubicBezTo>
                <a:cubicBezTo>
                  <a:pt x="4650850" y="2396721"/>
                  <a:pt x="4715699" y="2461570"/>
                  <a:pt x="4800003" y="2461570"/>
                </a:cubicBezTo>
                <a:cubicBezTo>
                  <a:pt x="4884307" y="2461570"/>
                  <a:pt x="4949157" y="2396721"/>
                  <a:pt x="4949157" y="2312417"/>
                </a:cubicBezTo>
                <a:cubicBezTo>
                  <a:pt x="4949157" y="2228112"/>
                  <a:pt x="4884307" y="2163263"/>
                  <a:pt x="4800003" y="2163263"/>
                </a:cubicBezTo>
                <a:close/>
                <a:moveTo>
                  <a:pt x="604249" y="1741742"/>
                </a:moveTo>
                <a:cubicBezTo>
                  <a:pt x="481035" y="1741742"/>
                  <a:pt x="383761" y="1845501"/>
                  <a:pt x="377276" y="1968715"/>
                </a:cubicBezTo>
                <a:cubicBezTo>
                  <a:pt x="377276" y="2091929"/>
                  <a:pt x="481035" y="2195687"/>
                  <a:pt x="604249" y="2195687"/>
                </a:cubicBezTo>
                <a:cubicBezTo>
                  <a:pt x="727463" y="2195687"/>
                  <a:pt x="831222" y="2091929"/>
                  <a:pt x="831222" y="1968715"/>
                </a:cubicBezTo>
                <a:cubicBezTo>
                  <a:pt x="831222" y="1845501"/>
                  <a:pt x="727463" y="1741742"/>
                  <a:pt x="604249" y="1741742"/>
                </a:cubicBezTo>
                <a:close/>
                <a:moveTo>
                  <a:pt x="3918052" y="1586104"/>
                </a:moveTo>
                <a:lnTo>
                  <a:pt x="3386287" y="2578299"/>
                </a:lnTo>
                <a:cubicBezTo>
                  <a:pt x="3515986" y="2669088"/>
                  <a:pt x="3626230" y="2785817"/>
                  <a:pt x="3697564" y="2928486"/>
                </a:cubicBezTo>
                <a:lnTo>
                  <a:pt x="4294178" y="2617208"/>
                </a:lnTo>
                <a:cubicBezTo>
                  <a:pt x="4281208" y="2578299"/>
                  <a:pt x="4274724" y="2539389"/>
                  <a:pt x="4274724" y="2500480"/>
                </a:cubicBezTo>
                <a:cubicBezTo>
                  <a:pt x="4268238" y="2325386"/>
                  <a:pt x="4352543" y="2163263"/>
                  <a:pt x="4508181" y="2072474"/>
                </a:cubicBezTo>
                <a:lnTo>
                  <a:pt x="4339573" y="1618528"/>
                </a:lnTo>
                <a:cubicBezTo>
                  <a:pt x="4287693" y="1625013"/>
                  <a:pt x="4235814" y="1631498"/>
                  <a:pt x="4183934" y="1631498"/>
                </a:cubicBezTo>
                <a:cubicBezTo>
                  <a:pt x="4093145" y="1631498"/>
                  <a:pt x="4002356" y="1618528"/>
                  <a:pt x="3918052" y="1586104"/>
                </a:cubicBezTo>
                <a:close/>
                <a:moveTo>
                  <a:pt x="4170964" y="833851"/>
                </a:moveTo>
                <a:cubicBezTo>
                  <a:pt x="4106115" y="833851"/>
                  <a:pt x="4041266" y="840336"/>
                  <a:pt x="3982901" y="859791"/>
                </a:cubicBezTo>
                <a:cubicBezTo>
                  <a:pt x="3905082" y="879245"/>
                  <a:pt x="3827263" y="918155"/>
                  <a:pt x="3762413" y="963550"/>
                </a:cubicBezTo>
                <a:cubicBezTo>
                  <a:pt x="3736474" y="983004"/>
                  <a:pt x="3717019" y="1021914"/>
                  <a:pt x="3717019" y="1054339"/>
                </a:cubicBezTo>
                <a:lnTo>
                  <a:pt x="3717019" y="1235917"/>
                </a:lnTo>
                <a:lnTo>
                  <a:pt x="4624910" y="1235917"/>
                </a:lnTo>
                <a:lnTo>
                  <a:pt x="4624910" y="1060824"/>
                </a:lnTo>
                <a:cubicBezTo>
                  <a:pt x="4624910" y="1028399"/>
                  <a:pt x="4605455" y="989489"/>
                  <a:pt x="4579515" y="970035"/>
                </a:cubicBezTo>
                <a:cubicBezTo>
                  <a:pt x="4514666" y="918155"/>
                  <a:pt x="4436847" y="879245"/>
                  <a:pt x="4359028" y="859791"/>
                </a:cubicBezTo>
                <a:cubicBezTo>
                  <a:pt x="4300663" y="846821"/>
                  <a:pt x="4235814" y="833851"/>
                  <a:pt x="4170964" y="833851"/>
                </a:cubicBezTo>
                <a:close/>
                <a:moveTo>
                  <a:pt x="2757248" y="801426"/>
                </a:moveTo>
                <a:cubicBezTo>
                  <a:pt x="2744278" y="833851"/>
                  <a:pt x="2731308" y="866276"/>
                  <a:pt x="2711854" y="898700"/>
                </a:cubicBezTo>
                <a:cubicBezTo>
                  <a:pt x="2562700" y="1145128"/>
                  <a:pt x="2238453" y="1216462"/>
                  <a:pt x="1992026" y="1067309"/>
                </a:cubicBezTo>
                <a:lnTo>
                  <a:pt x="1265713" y="1774167"/>
                </a:lnTo>
                <a:cubicBezTo>
                  <a:pt x="1362987" y="1910350"/>
                  <a:pt x="1414866" y="2072474"/>
                  <a:pt x="1414866" y="2241082"/>
                </a:cubicBezTo>
                <a:cubicBezTo>
                  <a:pt x="1414866" y="2331871"/>
                  <a:pt x="1401896" y="2416175"/>
                  <a:pt x="1375957" y="2500480"/>
                </a:cubicBezTo>
                <a:lnTo>
                  <a:pt x="1972571" y="2811756"/>
                </a:lnTo>
                <a:cubicBezTo>
                  <a:pt x="2238453" y="2435630"/>
                  <a:pt x="2724824" y="2286477"/>
                  <a:pt x="3146344" y="2455085"/>
                </a:cubicBezTo>
                <a:lnTo>
                  <a:pt x="3678109" y="1462890"/>
                </a:lnTo>
                <a:cubicBezTo>
                  <a:pt x="3490046" y="1320221"/>
                  <a:pt x="3373317" y="1099733"/>
                  <a:pt x="3360347" y="866276"/>
                </a:cubicBezTo>
                <a:close/>
                <a:moveTo>
                  <a:pt x="2270878" y="619848"/>
                </a:moveTo>
                <a:cubicBezTo>
                  <a:pt x="2231968" y="619848"/>
                  <a:pt x="2186574" y="626333"/>
                  <a:pt x="2147664" y="639303"/>
                </a:cubicBezTo>
                <a:cubicBezTo>
                  <a:pt x="2095785" y="652273"/>
                  <a:pt x="2043905" y="671727"/>
                  <a:pt x="1998511" y="704152"/>
                </a:cubicBezTo>
                <a:cubicBezTo>
                  <a:pt x="1979056" y="717122"/>
                  <a:pt x="1966086" y="736577"/>
                  <a:pt x="1966086" y="762517"/>
                </a:cubicBezTo>
                <a:lnTo>
                  <a:pt x="1972571" y="762517"/>
                </a:lnTo>
                <a:lnTo>
                  <a:pt x="1972571" y="885730"/>
                </a:lnTo>
                <a:lnTo>
                  <a:pt x="2569185" y="885730"/>
                </a:lnTo>
                <a:lnTo>
                  <a:pt x="2569185" y="769002"/>
                </a:lnTo>
                <a:cubicBezTo>
                  <a:pt x="2569185" y="749547"/>
                  <a:pt x="2556215" y="723607"/>
                  <a:pt x="2536760" y="710637"/>
                </a:cubicBezTo>
                <a:cubicBezTo>
                  <a:pt x="2491366" y="678212"/>
                  <a:pt x="2445971" y="652273"/>
                  <a:pt x="2394092" y="639303"/>
                </a:cubicBezTo>
                <a:cubicBezTo>
                  <a:pt x="2355182" y="626333"/>
                  <a:pt x="2309788" y="619848"/>
                  <a:pt x="2270878" y="619848"/>
                </a:cubicBezTo>
                <a:close/>
                <a:moveTo>
                  <a:pt x="4177450" y="315056"/>
                </a:moveTo>
                <a:cubicBezTo>
                  <a:pt x="4047751" y="315056"/>
                  <a:pt x="3950477" y="418815"/>
                  <a:pt x="3950477" y="542029"/>
                </a:cubicBezTo>
                <a:cubicBezTo>
                  <a:pt x="3950477" y="665242"/>
                  <a:pt x="4054236" y="769002"/>
                  <a:pt x="4177450" y="769002"/>
                </a:cubicBezTo>
                <a:cubicBezTo>
                  <a:pt x="4300663" y="769002"/>
                  <a:pt x="4404422" y="665242"/>
                  <a:pt x="4404422" y="542029"/>
                </a:cubicBezTo>
                <a:cubicBezTo>
                  <a:pt x="4404422" y="418815"/>
                  <a:pt x="4300663" y="315056"/>
                  <a:pt x="4177450" y="315056"/>
                </a:cubicBezTo>
                <a:close/>
                <a:moveTo>
                  <a:pt x="2270878" y="276146"/>
                </a:moveTo>
                <a:cubicBezTo>
                  <a:pt x="2186574" y="276146"/>
                  <a:pt x="2121724" y="347481"/>
                  <a:pt x="2121724" y="425300"/>
                </a:cubicBezTo>
                <a:cubicBezTo>
                  <a:pt x="2121724" y="509604"/>
                  <a:pt x="2186574" y="574453"/>
                  <a:pt x="2270878" y="574453"/>
                </a:cubicBezTo>
                <a:cubicBezTo>
                  <a:pt x="2355182" y="574453"/>
                  <a:pt x="2420032" y="509604"/>
                  <a:pt x="2420032" y="425300"/>
                </a:cubicBezTo>
                <a:cubicBezTo>
                  <a:pt x="2420032" y="340996"/>
                  <a:pt x="2355182" y="276146"/>
                  <a:pt x="2270878" y="276146"/>
                </a:cubicBezTo>
                <a:close/>
                <a:moveTo>
                  <a:pt x="4165566" y="51"/>
                </a:moveTo>
                <a:cubicBezTo>
                  <a:pt x="4452401" y="-3136"/>
                  <a:pt x="4732722" y="144827"/>
                  <a:pt x="4884307" y="412330"/>
                </a:cubicBezTo>
                <a:cubicBezTo>
                  <a:pt x="5098310" y="801426"/>
                  <a:pt x="4962127" y="1294281"/>
                  <a:pt x="4573031" y="1514769"/>
                </a:cubicBezTo>
                <a:lnTo>
                  <a:pt x="4741639" y="1968715"/>
                </a:lnTo>
                <a:cubicBezTo>
                  <a:pt x="4761094" y="1968715"/>
                  <a:pt x="4780548" y="1968715"/>
                  <a:pt x="4800003" y="1968715"/>
                </a:cubicBezTo>
                <a:cubicBezTo>
                  <a:pt x="4949157" y="1968715"/>
                  <a:pt x="5091826" y="2033564"/>
                  <a:pt x="5215039" y="2137323"/>
                </a:cubicBezTo>
                <a:cubicBezTo>
                  <a:pt x="5409588" y="2357811"/>
                  <a:pt x="5390133" y="2688543"/>
                  <a:pt x="5169645" y="2883091"/>
                </a:cubicBezTo>
                <a:cubicBezTo>
                  <a:pt x="4949157" y="3077639"/>
                  <a:pt x="4618425" y="3058184"/>
                  <a:pt x="4423877" y="2837696"/>
                </a:cubicBezTo>
                <a:lnTo>
                  <a:pt x="3794838" y="3161943"/>
                </a:lnTo>
                <a:cubicBezTo>
                  <a:pt x="3814293" y="3233277"/>
                  <a:pt x="3820778" y="3311097"/>
                  <a:pt x="3820778" y="3382431"/>
                </a:cubicBezTo>
                <a:cubicBezTo>
                  <a:pt x="3820778" y="3661283"/>
                  <a:pt x="3697564" y="3933651"/>
                  <a:pt x="3490046" y="4121714"/>
                </a:cubicBezTo>
                <a:cubicBezTo>
                  <a:pt x="3075010" y="4491355"/>
                  <a:pt x="2439486" y="4458931"/>
                  <a:pt x="2069845" y="4050379"/>
                </a:cubicBezTo>
                <a:lnTo>
                  <a:pt x="1499170" y="4348687"/>
                </a:lnTo>
                <a:cubicBezTo>
                  <a:pt x="1570505" y="4608084"/>
                  <a:pt x="1447291" y="4880451"/>
                  <a:pt x="1200863" y="4984210"/>
                </a:cubicBezTo>
                <a:cubicBezTo>
                  <a:pt x="934981" y="5100939"/>
                  <a:pt x="623704" y="4977725"/>
                  <a:pt x="506975" y="4711843"/>
                </a:cubicBezTo>
                <a:cubicBezTo>
                  <a:pt x="390246" y="4445961"/>
                  <a:pt x="513460" y="4134684"/>
                  <a:pt x="779342" y="4017955"/>
                </a:cubicBezTo>
                <a:lnTo>
                  <a:pt x="617219" y="3045214"/>
                </a:lnTo>
                <a:cubicBezTo>
                  <a:pt x="393489" y="3045214"/>
                  <a:pt x="190834" y="2954425"/>
                  <a:pt x="44113" y="2807704"/>
                </a:cubicBezTo>
                <a:lnTo>
                  <a:pt x="0" y="2754246"/>
                </a:lnTo>
                <a:lnTo>
                  <a:pt x="0" y="1714949"/>
                </a:lnTo>
                <a:lnTo>
                  <a:pt x="44113" y="1661491"/>
                </a:lnTo>
                <a:cubicBezTo>
                  <a:pt x="190834" y="1514769"/>
                  <a:pt x="393489" y="1423980"/>
                  <a:pt x="617219" y="1423980"/>
                </a:cubicBezTo>
                <a:cubicBezTo>
                  <a:pt x="792312" y="1423980"/>
                  <a:pt x="960921" y="1482345"/>
                  <a:pt x="1097104" y="1586104"/>
                </a:cubicBezTo>
                <a:lnTo>
                  <a:pt x="1823417" y="872761"/>
                </a:lnTo>
                <a:cubicBezTo>
                  <a:pt x="1778023" y="788456"/>
                  <a:pt x="1752083" y="697667"/>
                  <a:pt x="1752083" y="606878"/>
                </a:cubicBezTo>
                <a:cubicBezTo>
                  <a:pt x="1752083" y="347481"/>
                  <a:pt x="1940146" y="126993"/>
                  <a:pt x="2199544" y="88083"/>
                </a:cubicBezTo>
                <a:cubicBezTo>
                  <a:pt x="2484881" y="42689"/>
                  <a:pt x="2750763" y="243722"/>
                  <a:pt x="2796158" y="529059"/>
                </a:cubicBezTo>
                <a:lnTo>
                  <a:pt x="3399257" y="593908"/>
                </a:lnTo>
                <a:cubicBezTo>
                  <a:pt x="3451136" y="386390"/>
                  <a:pt x="3593805" y="204812"/>
                  <a:pt x="3781868" y="101053"/>
                </a:cubicBezTo>
                <a:cubicBezTo>
                  <a:pt x="3903461" y="34177"/>
                  <a:pt x="4035186" y="1499"/>
                  <a:pt x="4165566" y="51"/>
                </a:cubicBezTo>
                <a:close/>
              </a:path>
            </a:pathLst>
          </a:custGeom>
          <a:solidFill>
            <a:srgbClr val="076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5962493-83B9-03D0-E012-7231B7C16B04}"/>
              </a:ext>
            </a:extLst>
          </p:cNvPr>
          <p:cNvGrpSpPr/>
          <p:nvPr/>
        </p:nvGrpSpPr>
        <p:grpSpPr>
          <a:xfrm rot="5400000">
            <a:off x="-1904100" y="4514306"/>
            <a:ext cx="6368562" cy="6314754"/>
            <a:chOff x="-2705100" y="-1815541"/>
            <a:chExt cx="11338630" cy="11242829"/>
          </a:xfrm>
          <a:solidFill>
            <a:schemeClr val="bg1">
              <a:alpha val="4000"/>
            </a:schemeClr>
          </a:solidFill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6A9ECD-AF3B-AF3E-33A5-56552FB8116D}"/>
                </a:ext>
              </a:extLst>
            </p:cNvPr>
            <p:cNvSpPr/>
            <p:nvPr/>
          </p:nvSpPr>
          <p:spPr>
            <a:xfrm>
              <a:off x="-2705100" y="-971550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E3B843C-CBF5-E0E8-E9A3-6C8F40A24583}"/>
                </a:ext>
              </a:extLst>
            </p:cNvPr>
            <p:cNvSpPr/>
            <p:nvPr/>
          </p:nvSpPr>
          <p:spPr>
            <a:xfrm>
              <a:off x="554459" y="2698489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A955555-7A7E-F67E-CBB2-38E7BDF15993}"/>
                </a:ext>
              </a:extLst>
            </p:cNvPr>
            <p:cNvSpPr/>
            <p:nvPr/>
          </p:nvSpPr>
          <p:spPr>
            <a:xfrm>
              <a:off x="1904731" y="-1815541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553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5416006-CE05-DF1B-A16E-0A0BB0FBEB31}"/>
              </a:ext>
            </a:extLst>
          </p:cNvPr>
          <p:cNvGrpSpPr/>
          <p:nvPr/>
        </p:nvGrpSpPr>
        <p:grpSpPr>
          <a:xfrm>
            <a:off x="804083" y="1375093"/>
            <a:ext cx="729603" cy="905052"/>
            <a:chOff x="5989638" y="7440899"/>
            <a:chExt cx="729603" cy="90505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7B6B0C-52FF-FC12-0FBC-D9B53135A5A9}"/>
                </a:ext>
              </a:extLst>
            </p:cNvPr>
            <p:cNvSpPr txBox="1"/>
            <p:nvPr/>
          </p:nvSpPr>
          <p:spPr>
            <a:xfrm rot="16200000">
              <a:off x="6166399" y="7793109"/>
              <a:ext cx="905052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múltipla escolha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29A09BC-B5BF-6FC4-03CC-1C5906B642D0}"/>
                </a:ext>
              </a:extLst>
            </p:cNvPr>
            <p:cNvSpPr/>
            <p:nvPr/>
          </p:nvSpPr>
          <p:spPr>
            <a:xfrm>
              <a:off x="5989638" y="7614865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7" name="Gráfico 6" descr="Lista de Verificação com preenchimento sólido">
              <a:extLst>
                <a:ext uri="{FF2B5EF4-FFF2-40B4-BE49-F238E27FC236}">
                  <a16:creationId xmlns:a16="http://schemas.microsoft.com/office/drawing/2014/main" id="{4B3418F6-C766-9C4B-7977-D2E9024F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077268" y="7705351"/>
              <a:ext cx="363540" cy="36354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5BC3CA4-1C2E-98CA-9DA1-435223B82C72}"/>
              </a:ext>
            </a:extLst>
          </p:cNvPr>
          <p:cNvGrpSpPr/>
          <p:nvPr/>
        </p:nvGrpSpPr>
        <p:grpSpPr>
          <a:xfrm>
            <a:off x="801227" y="2292275"/>
            <a:ext cx="731032" cy="716868"/>
            <a:chOff x="5986782" y="8274491"/>
            <a:chExt cx="731032" cy="71686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1B4D2E4-4445-DE10-BEC0-DD1E2BC84F02}"/>
                </a:ext>
              </a:extLst>
            </p:cNvPr>
            <p:cNvSpPr/>
            <p:nvPr/>
          </p:nvSpPr>
          <p:spPr>
            <a:xfrm>
              <a:off x="5986782" y="8274492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F618F6E-01EA-D32E-863A-3F73134EDF94}"/>
                </a:ext>
              </a:extLst>
            </p:cNvPr>
            <p:cNvSpPr txBox="1"/>
            <p:nvPr/>
          </p:nvSpPr>
          <p:spPr>
            <a:xfrm rot="16200000">
              <a:off x="6259064" y="8532609"/>
              <a:ext cx="716868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    obrigatória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359B86FA-6A67-3D39-4D1D-6DECE2FB3956}"/>
              </a:ext>
            </a:extLst>
          </p:cNvPr>
          <p:cNvGrpSpPr/>
          <p:nvPr/>
        </p:nvGrpSpPr>
        <p:grpSpPr>
          <a:xfrm>
            <a:off x="805351" y="674194"/>
            <a:ext cx="2293564" cy="792996"/>
            <a:chOff x="1698306" y="869891"/>
            <a:chExt cx="2293564" cy="79299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414FC84-D331-6A7B-A4C1-C69185248F05}"/>
                </a:ext>
              </a:extLst>
            </p:cNvPr>
            <p:cNvSpPr/>
            <p:nvPr/>
          </p:nvSpPr>
          <p:spPr>
            <a:xfrm>
              <a:off x="1698306" y="983736"/>
              <a:ext cx="544513" cy="544513"/>
            </a:xfrm>
            <a:prstGeom prst="ellipse">
              <a:avLst/>
            </a:prstGeom>
            <a:solidFill>
              <a:srgbClr val="CA1D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14" name="Gráfico 13" descr="Dedão para Baixo com preenchimento sólido">
              <a:extLst>
                <a:ext uri="{FF2B5EF4-FFF2-40B4-BE49-F238E27FC236}">
                  <a16:creationId xmlns:a16="http://schemas.microsoft.com/office/drawing/2014/main" id="{6D6F36AA-8E0F-C0F5-3B2B-A0F6C6B7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rot="10800000">
              <a:off x="1773952" y="1067920"/>
              <a:ext cx="363540" cy="363540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AACBDD4-EF96-55F9-B511-B55E65E4420A}"/>
                </a:ext>
              </a:extLst>
            </p:cNvPr>
            <p:cNvSpPr txBox="1"/>
            <p:nvPr/>
          </p:nvSpPr>
          <p:spPr>
            <a:xfrm rot="16200000">
              <a:off x="2052434" y="1176374"/>
              <a:ext cx="529524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manter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707F758-0E9B-A896-0268-EE7E62E57CDE}"/>
                </a:ext>
              </a:extLst>
            </p:cNvPr>
            <p:cNvSpPr/>
            <p:nvPr/>
          </p:nvSpPr>
          <p:spPr>
            <a:xfrm>
              <a:off x="2495313" y="996939"/>
              <a:ext cx="544513" cy="544513"/>
            </a:xfrm>
            <a:prstGeom prst="ellipse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18" name="Gráfico 17" descr="Dedão para Baixo com preenchimento sólido">
              <a:extLst>
                <a:ext uri="{FF2B5EF4-FFF2-40B4-BE49-F238E27FC236}">
                  <a16:creationId xmlns:a16="http://schemas.microsoft.com/office/drawing/2014/main" id="{C44E9EF0-DED1-B8B1-322E-6D74CAF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85799" y="1087425"/>
              <a:ext cx="363540" cy="36354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1AACC15-46F4-D2A0-F1C5-B314FE5F9DAC}"/>
                </a:ext>
              </a:extLst>
            </p:cNvPr>
            <p:cNvSpPr txBox="1"/>
            <p:nvPr/>
          </p:nvSpPr>
          <p:spPr>
            <a:xfrm rot="16200000">
              <a:off x="2849441" y="1168879"/>
              <a:ext cx="529524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excluir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242B3BF-F64D-1890-A1A8-D1C98927A7CE}"/>
                </a:ext>
              </a:extLst>
            </p:cNvPr>
            <p:cNvSpPr/>
            <p:nvPr/>
          </p:nvSpPr>
          <p:spPr>
            <a:xfrm>
              <a:off x="3272663" y="994133"/>
              <a:ext cx="544513" cy="544513"/>
            </a:xfrm>
            <a:prstGeom prst="ellipse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671901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43BCB3F-6618-02D0-D6B7-F5F3EF376B43}"/>
                </a:ext>
              </a:extLst>
            </p:cNvPr>
            <p:cNvSpPr txBox="1"/>
            <p:nvPr/>
          </p:nvSpPr>
          <p:spPr>
            <a:xfrm rot="16200000">
              <a:off x="3495056" y="1166073"/>
              <a:ext cx="792996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reformular</a:t>
              </a:r>
            </a:p>
          </p:txBody>
        </p:sp>
        <p:pic>
          <p:nvPicPr>
            <p:cNvPr id="29" name="Gráfico 28" descr="Reciclagem com preenchimento sólido">
              <a:extLst>
                <a:ext uri="{FF2B5EF4-FFF2-40B4-BE49-F238E27FC236}">
                  <a16:creationId xmlns:a16="http://schemas.microsoft.com/office/drawing/2014/main" id="{7BF86C92-EDA9-6C18-B371-BA957A4F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57795" y="1067921"/>
              <a:ext cx="363540" cy="363540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FDAC595-9C20-019C-BF4E-784E30C26B15}"/>
              </a:ext>
            </a:extLst>
          </p:cNvPr>
          <p:cNvGrpSpPr/>
          <p:nvPr/>
        </p:nvGrpSpPr>
        <p:grpSpPr>
          <a:xfrm>
            <a:off x="1602358" y="1368789"/>
            <a:ext cx="729603" cy="905052"/>
            <a:chOff x="5989638" y="7440899"/>
            <a:chExt cx="729603" cy="905052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77D16C9-E1E0-762F-7B2E-307ABC5EB293}"/>
                </a:ext>
              </a:extLst>
            </p:cNvPr>
            <p:cNvSpPr txBox="1"/>
            <p:nvPr/>
          </p:nvSpPr>
          <p:spPr>
            <a:xfrm rot="16200000">
              <a:off x="6166399" y="7793109"/>
              <a:ext cx="905052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seleção única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B334AFF-23C7-61BB-109F-2A82316996CD}"/>
                </a:ext>
              </a:extLst>
            </p:cNvPr>
            <p:cNvSpPr/>
            <p:nvPr/>
          </p:nvSpPr>
          <p:spPr>
            <a:xfrm>
              <a:off x="5989638" y="7614865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33" name="Gráfico 32" descr="Caixa de seleção marcada com preenchimento sólido">
              <a:extLst>
                <a:ext uri="{FF2B5EF4-FFF2-40B4-BE49-F238E27FC236}">
                  <a16:creationId xmlns:a16="http://schemas.microsoft.com/office/drawing/2014/main" id="{FC7E0826-D4B4-468B-F4F7-46E1F2C2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077268" y="7705351"/>
              <a:ext cx="363540" cy="363540"/>
            </a:xfrm>
            <a:prstGeom prst="rect">
              <a:avLst/>
            </a:prstGeom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F23342B-D4EB-1FE1-05FE-A0CF0331B171}"/>
              </a:ext>
            </a:extLst>
          </p:cNvPr>
          <p:cNvGrpSpPr/>
          <p:nvPr/>
        </p:nvGrpSpPr>
        <p:grpSpPr>
          <a:xfrm>
            <a:off x="2409762" y="1375092"/>
            <a:ext cx="729603" cy="905052"/>
            <a:chOff x="5989638" y="7440899"/>
            <a:chExt cx="729603" cy="905052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E395BB5-64B9-60C8-0853-853270927102}"/>
                </a:ext>
              </a:extLst>
            </p:cNvPr>
            <p:cNvSpPr txBox="1"/>
            <p:nvPr/>
          </p:nvSpPr>
          <p:spPr>
            <a:xfrm rot="16200000">
              <a:off x="6166399" y="7793109"/>
              <a:ext cx="905052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aberta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EF7107D-4132-1A8B-2200-6F050FDFED82}"/>
                </a:ext>
              </a:extLst>
            </p:cNvPr>
            <p:cNvSpPr/>
            <p:nvPr/>
          </p:nvSpPr>
          <p:spPr>
            <a:xfrm>
              <a:off x="5989638" y="7614865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46" name="Gráfico 45" descr="Balão de chat com preenchimento sólido">
              <a:extLst>
                <a:ext uri="{FF2B5EF4-FFF2-40B4-BE49-F238E27FC236}">
                  <a16:creationId xmlns:a16="http://schemas.microsoft.com/office/drawing/2014/main" id="{BECFBE20-1A2C-7FD1-2C43-D4A07412F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077268" y="7705351"/>
              <a:ext cx="363540" cy="363540"/>
            </a:xfrm>
            <a:prstGeom prst="rect">
              <a:avLst/>
            </a:prstGeom>
          </p:spPr>
        </p:pic>
      </p:grpSp>
      <p:sp>
        <p:nvSpPr>
          <p:cNvPr id="48" name="Elipse 47">
            <a:extLst>
              <a:ext uri="{FF2B5EF4-FFF2-40B4-BE49-F238E27FC236}">
                <a16:creationId xmlns:a16="http://schemas.microsoft.com/office/drawing/2014/main" id="{117A51B6-CD31-A0F2-240B-F40336865D16}"/>
              </a:ext>
            </a:extLst>
          </p:cNvPr>
          <p:cNvSpPr/>
          <p:nvPr/>
        </p:nvSpPr>
        <p:spPr>
          <a:xfrm>
            <a:off x="1603088" y="2292276"/>
            <a:ext cx="544513" cy="544513"/>
          </a:xfrm>
          <a:prstGeom prst="ellipse">
            <a:avLst/>
          </a:prstGeom>
          <a:solidFill>
            <a:srgbClr val="F557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71901"/>
              </a:solidFill>
            </a:endParaRPr>
          </a:p>
        </p:txBody>
      </p:sp>
      <p:pic>
        <p:nvPicPr>
          <p:cNvPr id="49" name="Gráfico 48" descr="Bandeiras com preenchimento sólido">
            <a:extLst>
              <a:ext uri="{FF2B5EF4-FFF2-40B4-BE49-F238E27FC236}">
                <a16:creationId xmlns:a16="http://schemas.microsoft.com/office/drawing/2014/main" id="{C7AA4F55-9D0A-4816-A4E9-F6833E3994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683625" y="2382762"/>
            <a:ext cx="363540" cy="36354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D6797706-48D4-CBFE-D389-7F65C714E944}"/>
              </a:ext>
            </a:extLst>
          </p:cNvPr>
          <p:cNvSpPr txBox="1"/>
          <p:nvPr/>
        </p:nvSpPr>
        <p:spPr>
          <a:xfrm rot="16200000">
            <a:off x="1875370" y="2550393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671901"/>
                </a:solidFill>
              </a:rPr>
              <a:t>    opcional</a:t>
            </a:r>
          </a:p>
        </p:txBody>
      </p:sp>
      <p:pic>
        <p:nvPicPr>
          <p:cNvPr id="51" name="Gráfico 50" descr="Selo novo com preenchimento sólido">
            <a:extLst>
              <a:ext uri="{FF2B5EF4-FFF2-40B4-BE49-F238E27FC236}">
                <a16:creationId xmlns:a16="http://schemas.microsoft.com/office/drawing/2014/main" id="{A2E6D8E7-8B50-E296-668A-7022E0D0AA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91796" y="2382762"/>
            <a:ext cx="363540" cy="363540"/>
          </a:xfrm>
          <a:prstGeom prst="rect">
            <a:avLst/>
          </a:prstGeom>
        </p:spPr>
      </p:pic>
      <p:pic>
        <p:nvPicPr>
          <p:cNvPr id="53" name="Gráfico 52" descr="Porta aberta com preenchimento sólido">
            <a:extLst>
              <a:ext uri="{FF2B5EF4-FFF2-40B4-BE49-F238E27FC236}">
                <a16:creationId xmlns:a16="http://schemas.microsoft.com/office/drawing/2014/main" id="{995BD253-4B87-7733-D1D0-C2727CEAC9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7170" y="5940707"/>
            <a:ext cx="540000" cy="540000"/>
          </a:xfrm>
          <a:prstGeom prst="rect">
            <a:avLst/>
          </a:prstGeom>
        </p:spPr>
      </p:pic>
      <p:pic>
        <p:nvPicPr>
          <p:cNvPr id="54" name="Gráfico 53" descr="Livros com preenchimento sólido">
            <a:extLst>
              <a:ext uri="{FF2B5EF4-FFF2-40B4-BE49-F238E27FC236}">
                <a16:creationId xmlns:a16="http://schemas.microsoft.com/office/drawing/2014/main" id="{EF9D6A24-9623-8914-9F19-42EF1B7D99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070257" y="5940707"/>
            <a:ext cx="540000" cy="540000"/>
          </a:xfrm>
          <a:prstGeom prst="rect">
            <a:avLst/>
          </a:prstGeom>
        </p:spPr>
      </p:pic>
      <p:pic>
        <p:nvPicPr>
          <p:cNvPr id="55" name="Gráfico 54" descr="Chapéu de formatura com preenchimento sólido">
            <a:extLst>
              <a:ext uri="{FF2B5EF4-FFF2-40B4-BE49-F238E27FC236}">
                <a16:creationId xmlns:a16="http://schemas.microsoft.com/office/drawing/2014/main" id="{EF1337DE-D3EB-8F5B-5518-21985651EF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703344" y="5940707"/>
            <a:ext cx="540000" cy="540000"/>
          </a:xfrm>
          <a:prstGeom prst="rect">
            <a:avLst/>
          </a:prstGeom>
        </p:spPr>
      </p:pic>
      <p:pic>
        <p:nvPicPr>
          <p:cNvPr id="56" name="Gráfico 55" descr="Inteligência artificial com preenchimento sólido">
            <a:extLst>
              <a:ext uri="{FF2B5EF4-FFF2-40B4-BE49-F238E27FC236}">
                <a16:creationId xmlns:a16="http://schemas.microsoft.com/office/drawing/2014/main" id="{16424C5F-941F-798A-63F0-D30753C41C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860291" y="6997406"/>
            <a:ext cx="540000" cy="540000"/>
          </a:xfrm>
          <a:prstGeom prst="rect">
            <a:avLst/>
          </a:prstGeom>
        </p:spPr>
      </p:pic>
      <p:pic>
        <p:nvPicPr>
          <p:cNvPr id="57" name="Gráfico 56" descr="Funcionária de construção com preenchimento sólido">
            <a:extLst>
              <a:ext uri="{FF2B5EF4-FFF2-40B4-BE49-F238E27FC236}">
                <a16:creationId xmlns:a16="http://schemas.microsoft.com/office/drawing/2014/main" id="{FADDB04A-EE3A-0774-DD13-DA5615C9A8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3969518" y="5940707"/>
            <a:ext cx="540000" cy="540000"/>
          </a:xfrm>
          <a:prstGeom prst="rect">
            <a:avLst/>
          </a:prstGeom>
        </p:spPr>
      </p:pic>
      <p:pic>
        <p:nvPicPr>
          <p:cNvPr id="58" name="Gráfico 57" descr="Carrinho de bebê com preenchimento sólido">
            <a:extLst>
              <a:ext uri="{FF2B5EF4-FFF2-40B4-BE49-F238E27FC236}">
                <a16:creationId xmlns:a16="http://schemas.microsoft.com/office/drawing/2014/main" id="{95034537-5F58-E13C-A60B-363C917DBD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573463" y="6997406"/>
            <a:ext cx="540000" cy="540000"/>
          </a:xfrm>
          <a:prstGeom prst="rect">
            <a:avLst/>
          </a:prstGeom>
        </p:spPr>
      </p:pic>
      <p:pic>
        <p:nvPicPr>
          <p:cNvPr id="59" name="Gráfico 58" descr="Mulher com bengala com preenchimento sólido">
            <a:extLst>
              <a:ext uri="{FF2B5EF4-FFF2-40B4-BE49-F238E27FC236}">
                <a16:creationId xmlns:a16="http://schemas.microsoft.com/office/drawing/2014/main" id="{3C0560D8-879C-00FA-0F5E-025E8A4D9A1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602605" y="5940707"/>
            <a:ext cx="540000" cy="540000"/>
          </a:xfrm>
          <a:prstGeom prst="rect">
            <a:avLst/>
          </a:prstGeom>
        </p:spPr>
      </p:pic>
      <p:pic>
        <p:nvPicPr>
          <p:cNvPr id="60" name="Gráfico 59" descr="Debate de grupo com preenchimento sólido">
            <a:extLst>
              <a:ext uri="{FF2B5EF4-FFF2-40B4-BE49-F238E27FC236}">
                <a16:creationId xmlns:a16="http://schemas.microsoft.com/office/drawing/2014/main" id="{32917C80-27A8-70F6-B7AE-03AEAC22FDF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1444551" y="6997406"/>
            <a:ext cx="540000" cy="540000"/>
          </a:xfrm>
          <a:prstGeom prst="rect">
            <a:avLst/>
          </a:prstGeom>
        </p:spPr>
      </p:pic>
      <p:pic>
        <p:nvPicPr>
          <p:cNvPr id="61" name="Gráfico 60" descr="Selo registrado com preenchimento sólido">
            <a:extLst>
              <a:ext uri="{FF2B5EF4-FFF2-40B4-BE49-F238E27FC236}">
                <a16:creationId xmlns:a16="http://schemas.microsoft.com/office/drawing/2014/main" id="{9051116D-438B-3B79-5067-2832755B55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3336431" y="5940707"/>
            <a:ext cx="540000" cy="540000"/>
          </a:xfrm>
          <a:prstGeom prst="rect">
            <a:avLst/>
          </a:prstGeom>
        </p:spPr>
      </p:pic>
      <p:pic>
        <p:nvPicPr>
          <p:cNvPr id="62" name="Gráfico 61" descr="Caixão com preenchimento sólido">
            <a:extLst>
              <a:ext uri="{FF2B5EF4-FFF2-40B4-BE49-F238E27FC236}">
                <a16:creationId xmlns:a16="http://schemas.microsoft.com/office/drawing/2014/main" id="{5C790F80-3E3E-D579-B8B4-B8D3EC764C5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5235692" y="5940707"/>
            <a:ext cx="540000" cy="540000"/>
          </a:xfrm>
          <a:prstGeom prst="rect">
            <a:avLst/>
          </a:prstGeom>
        </p:spPr>
      </p:pic>
      <p:pic>
        <p:nvPicPr>
          <p:cNvPr id="63" name="Gráfico 62" descr="Lancheira com preenchimento sólido">
            <a:extLst>
              <a:ext uri="{FF2B5EF4-FFF2-40B4-BE49-F238E27FC236}">
                <a16:creationId xmlns:a16="http://schemas.microsoft.com/office/drawing/2014/main" id="{C784ED1D-2C05-5CB8-2D7D-1711CC2BD2A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804083" y="5940707"/>
            <a:ext cx="540000" cy="5400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BA00BE4D-7D2B-0D58-08F9-68954A6968F4}"/>
              </a:ext>
            </a:extLst>
          </p:cNvPr>
          <p:cNvSpPr txBox="1"/>
          <p:nvPr/>
        </p:nvSpPr>
        <p:spPr>
          <a:xfrm>
            <a:off x="739808" y="6520184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percurso pregresso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062F984-9BE5-1163-A94A-D1129FA0151D}"/>
              </a:ext>
            </a:extLst>
          </p:cNvPr>
          <p:cNvSpPr txBox="1"/>
          <p:nvPr/>
        </p:nvSpPr>
        <p:spPr>
          <a:xfrm>
            <a:off x="1370108" y="6520184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decisão pela profissão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32C14A0-9747-FDFB-5130-F2B6E823FDFD}"/>
              </a:ext>
            </a:extLst>
          </p:cNvPr>
          <p:cNvSpPr txBox="1"/>
          <p:nvPr/>
        </p:nvSpPr>
        <p:spPr>
          <a:xfrm>
            <a:off x="2000408" y="6520184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formação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F42C250-F378-CAF6-E91C-2941746CE3AD}"/>
              </a:ext>
            </a:extLst>
          </p:cNvPr>
          <p:cNvSpPr txBox="1"/>
          <p:nvPr/>
        </p:nvSpPr>
        <p:spPr>
          <a:xfrm>
            <a:off x="2630708" y="6520184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obtenção do título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24C18E0-3FDC-35C4-539F-C4BDAAA16E33}"/>
              </a:ext>
            </a:extLst>
          </p:cNvPr>
          <p:cNvSpPr txBox="1"/>
          <p:nvPr/>
        </p:nvSpPr>
        <p:spPr>
          <a:xfrm>
            <a:off x="3261008" y="6520184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registro profissional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24EA902-9D44-C76B-3C93-8EA382EF1FDA}"/>
              </a:ext>
            </a:extLst>
          </p:cNvPr>
          <p:cNvSpPr txBox="1"/>
          <p:nvPr/>
        </p:nvSpPr>
        <p:spPr>
          <a:xfrm>
            <a:off x="3891308" y="6520184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exercício</a:t>
            </a:r>
          </a:p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profissional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BFAECEC-7960-9C11-DF5C-FC7D0BE3EB21}"/>
              </a:ext>
            </a:extLst>
          </p:cNvPr>
          <p:cNvSpPr txBox="1"/>
          <p:nvPr/>
        </p:nvSpPr>
        <p:spPr>
          <a:xfrm>
            <a:off x="720758" y="7529773"/>
            <a:ext cx="716868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atualização/</a:t>
            </a:r>
          </a:p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formação continuada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406DDD1-4C66-4155-FDFB-0FD6FA70FA4A}"/>
              </a:ext>
            </a:extLst>
          </p:cNvPr>
          <p:cNvSpPr txBox="1"/>
          <p:nvPr/>
        </p:nvSpPr>
        <p:spPr>
          <a:xfrm>
            <a:off x="4451216" y="7529773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parentalidade</a:t>
            </a:r>
          </a:p>
        </p:txBody>
      </p:sp>
      <p:pic>
        <p:nvPicPr>
          <p:cNvPr id="73" name="Gráfico 72" descr="Ampulheta 60% com preenchimento sólido">
            <a:extLst>
              <a:ext uri="{FF2B5EF4-FFF2-40B4-BE49-F238E27FC236}">
                <a16:creationId xmlns:a16="http://schemas.microsoft.com/office/drawing/2014/main" id="{57161558-FE5F-B66B-9FA1-BF0D5F2C8ED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39830" y="6997406"/>
            <a:ext cx="540000" cy="54000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75151B80-4269-06FE-8CD9-8B972A68A473}"/>
              </a:ext>
            </a:extLst>
          </p:cNvPr>
          <p:cNvSpPr txBox="1"/>
          <p:nvPr/>
        </p:nvSpPr>
        <p:spPr>
          <a:xfrm>
            <a:off x="1339590" y="7529773"/>
            <a:ext cx="716868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política institucional e participação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E182518-FFB9-2DD3-D9D1-483EE9B1785E}"/>
              </a:ext>
            </a:extLst>
          </p:cNvPr>
          <p:cNvSpPr txBox="1"/>
          <p:nvPr/>
        </p:nvSpPr>
        <p:spPr>
          <a:xfrm>
            <a:off x="1969441" y="7529773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afastamento/ interrupção</a:t>
            </a:r>
          </a:p>
        </p:txBody>
      </p:sp>
      <p:pic>
        <p:nvPicPr>
          <p:cNvPr id="76" name="Gráfico 75" descr="Febre com preenchimento sólido">
            <a:extLst>
              <a:ext uri="{FF2B5EF4-FFF2-40B4-BE49-F238E27FC236}">
                <a16:creationId xmlns:a16="http://schemas.microsoft.com/office/drawing/2014/main" id="{28EC803F-ED71-777A-FDC6-61585CD51C8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5255759" y="6997406"/>
            <a:ext cx="540000" cy="540000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77A1A4EC-4ED0-0BA6-F651-B17BE402FF7A}"/>
              </a:ext>
            </a:extLst>
          </p:cNvPr>
          <p:cNvSpPr txBox="1"/>
          <p:nvPr/>
        </p:nvSpPr>
        <p:spPr>
          <a:xfrm>
            <a:off x="5168084" y="7529773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adoecimento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E82AB4A-8E42-01D3-7DFA-26AD89E4F069}"/>
              </a:ext>
            </a:extLst>
          </p:cNvPr>
          <p:cNvSpPr txBox="1"/>
          <p:nvPr/>
        </p:nvSpPr>
        <p:spPr>
          <a:xfrm>
            <a:off x="4521608" y="6520184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aposentadoria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50D5A9E-0504-2EAC-5167-0A0C33099892}"/>
              </a:ext>
            </a:extLst>
          </p:cNvPr>
          <p:cNvSpPr txBox="1"/>
          <p:nvPr/>
        </p:nvSpPr>
        <p:spPr>
          <a:xfrm>
            <a:off x="5151911" y="6520184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falecimento</a:t>
            </a:r>
          </a:p>
        </p:txBody>
      </p:sp>
      <p:pic>
        <p:nvPicPr>
          <p:cNvPr id="81" name="Gráfico 80" descr="Impressão digital com preenchimento sólido">
            <a:extLst>
              <a:ext uri="{FF2B5EF4-FFF2-40B4-BE49-F238E27FC236}">
                <a16:creationId xmlns:a16="http://schemas.microsoft.com/office/drawing/2014/main" id="{51A38733-4B8F-1FAB-724D-BB6695CAE64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4083" y="8063855"/>
            <a:ext cx="540000" cy="540000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0CE56A76-3D1A-9A33-9436-394FE3E6F807}"/>
              </a:ext>
            </a:extLst>
          </p:cNvPr>
          <p:cNvSpPr txBox="1"/>
          <p:nvPr/>
        </p:nvSpPr>
        <p:spPr>
          <a:xfrm>
            <a:off x="726555" y="8698223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identidade</a:t>
            </a:r>
          </a:p>
        </p:txBody>
      </p:sp>
      <p:pic>
        <p:nvPicPr>
          <p:cNvPr id="83" name="Gráfico 82" descr="Cofrinho com preenchimento sólido">
            <a:extLst>
              <a:ext uri="{FF2B5EF4-FFF2-40B4-BE49-F238E27FC236}">
                <a16:creationId xmlns:a16="http://schemas.microsoft.com/office/drawing/2014/main" id="{6E6E217C-31A4-A287-16D0-F5C801B50D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429441" y="8063855"/>
            <a:ext cx="540000" cy="540000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C6D98C42-C4D9-A971-58E3-67CA3D1F3F5A}"/>
              </a:ext>
            </a:extLst>
          </p:cNvPr>
          <p:cNvSpPr txBox="1"/>
          <p:nvPr/>
        </p:nvSpPr>
        <p:spPr>
          <a:xfrm>
            <a:off x="1326395" y="8698223"/>
            <a:ext cx="71686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renda/ rendimento</a:t>
            </a:r>
          </a:p>
        </p:txBody>
      </p:sp>
      <p:pic>
        <p:nvPicPr>
          <p:cNvPr id="86" name="Gráfico 85" descr="Maleta com preenchimento sólido">
            <a:extLst>
              <a:ext uri="{FF2B5EF4-FFF2-40B4-BE49-F238E27FC236}">
                <a16:creationId xmlns:a16="http://schemas.microsoft.com/office/drawing/2014/main" id="{E0407C6C-6294-7FAE-FAAB-7856C22CB86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054799" y="8063855"/>
            <a:ext cx="540000" cy="540000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8AE91EEB-1936-14B6-D65C-F820290E9A40}"/>
              </a:ext>
            </a:extLst>
          </p:cNvPr>
          <p:cNvSpPr txBox="1"/>
          <p:nvPr/>
        </p:nvSpPr>
        <p:spPr>
          <a:xfrm>
            <a:off x="1926235" y="8698223"/>
            <a:ext cx="716868" cy="20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formalização</a:t>
            </a:r>
          </a:p>
        </p:txBody>
      </p:sp>
      <p:pic>
        <p:nvPicPr>
          <p:cNvPr id="89" name="Gráfico 88" descr="Diagrama de Venn com preenchimento sólido">
            <a:extLst>
              <a:ext uri="{FF2B5EF4-FFF2-40B4-BE49-F238E27FC236}">
                <a16:creationId xmlns:a16="http://schemas.microsoft.com/office/drawing/2014/main" id="{6FF6643E-8887-DC56-B519-BA49E28403B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680158" y="8063855"/>
            <a:ext cx="540000" cy="540000"/>
          </a:xfrm>
          <a:prstGeom prst="rect">
            <a:avLst/>
          </a:prstGeom>
        </p:spPr>
      </p:pic>
      <p:sp>
        <p:nvSpPr>
          <p:cNvPr id="90" name="CaixaDeTexto 89">
            <a:extLst>
              <a:ext uri="{FF2B5EF4-FFF2-40B4-BE49-F238E27FC236}">
                <a16:creationId xmlns:a16="http://schemas.microsoft.com/office/drawing/2014/main" id="{B3E0ED0E-18A6-FCD1-8E2A-0F0A8C181DA9}"/>
              </a:ext>
            </a:extLst>
          </p:cNvPr>
          <p:cNvSpPr txBox="1"/>
          <p:nvPr/>
        </p:nvSpPr>
        <p:spPr>
          <a:xfrm>
            <a:off x="2526074" y="8698223"/>
            <a:ext cx="820395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pt-BR" sz="700" dirty="0">
                <a:solidFill>
                  <a:srgbClr val="411C0F"/>
                </a:solidFill>
              </a:rPr>
              <a:t>relacionamento com o conselho</a:t>
            </a:r>
          </a:p>
        </p:txBody>
      </p:sp>
      <p:sp>
        <p:nvSpPr>
          <p:cNvPr id="91" name="Espaço Reservado para Número de Slide 33">
            <a:extLst>
              <a:ext uri="{FF2B5EF4-FFF2-40B4-BE49-F238E27FC236}">
                <a16:creationId xmlns:a16="http://schemas.microsoft.com/office/drawing/2014/main" id="{CB1A1620-5E5C-A0C8-6F19-F7DADAC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/>
          <a:lstStyle/>
          <a:p>
            <a:fld id="{CEB0213F-BB41-4392-83AD-E9368D6B6075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5D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F14983C-1262-FE35-15B7-B6661C37A175}"/>
              </a:ext>
            </a:extLst>
          </p:cNvPr>
          <p:cNvSpPr/>
          <p:nvPr/>
        </p:nvSpPr>
        <p:spPr>
          <a:xfrm>
            <a:off x="197082" y="1971350"/>
            <a:ext cx="6660918" cy="7225670"/>
          </a:xfrm>
          <a:custGeom>
            <a:avLst/>
            <a:gdLst>
              <a:gd name="connsiteX0" fmla="*/ 802852 w 6660918"/>
              <a:gd name="connsiteY0" fmla="*/ 6322461 h 7225670"/>
              <a:gd name="connsiteX1" fmla="*/ 1254457 w 6660918"/>
              <a:gd name="connsiteY1" fmla="*/ 6774065 h 7225670"/>
              <a:gd name="connsiteX2" fmla="*/ 802852 w 6660918"/>
              <a:gd name="connsiteY2" fmla="*/ 7225670 h 7225670"/>
              <a:gd name="connsiteX3" fmla="*/ 351248 w 6660918"/>
              <a:gd name="connsiteY3" fmla="*/ 6774065 h 7225670"/>
              <a:gd name="connsiteX4" fmla="*/ 802852 w 6660918"/>
              <a:gd name="connsiteY4" fmla="*/ 6322461 h 7225670"/>
              <a:gd name="connsiteX5" fmla="*/ 2007130 w 6660918"/>
              <a:gd name="connsiteY5" fmla="*/ 5118182 h 7225670"/>
              <a:gd name="connsiteX6" fmla="*/ 2609269 w 6660918"/>
              <a:gd name="connsiteY6" fmla="*/ 5720321 h 7225670"/>
              <a:gd name="connsiteX7" fmla="*/ 2007130 w 6660918"/>
              <a:gd name="connsiteY7" fmla="*/ 6322460 h 7225670"/>
              <a:gd name="connsiteX8" fmla="*/ 1404991 w 6660918"/>
              <a:gd name="connsiteY8" fmla="*/ 5720321 h 7225670"/>
              <a:gd name="connsiteX9" fmla="*/ 2007130 w 6660918"/>
              <a:gd name="connsiteY9" fmla="*/ 5118182 h 7225670"/>
              <a:gd name="connsiteX10" fmla="*/ 4014261 w 6660918"/>
              <a:gd name="connsiteY10" fmla="*/ 0 h 7225670"/>
              <a:gd name="connsiteX11" fmla="*/ 4997755 w 6660918"/>
              <a:gd name="connsiteY11" fmla="*/ 812888 h 7225670"/>
              <a:gd name="connsiteX12" fmla="*/ 5619965 w 6660918"/>
              <a:gd name="connsiteY12" fmla="*/ 602139 h 7225670"/>
              <a:gd name="connsiteX13" fmla="*/ 6623531 w 6660918"/>
              <a:gd name="connsiteY13" fmla="*/ 1605704 h 7225670"/>
              <a:gd name="connsiteX14" fmla="*/ 6593423 w 6660918"/>
              <a:gd name="connsiteY14" fmla="*/ 1836525 h 7225670"/>
              <a:gd name="connsiteX15" fmla="*/ 6660918 w 6660918"/>
              <a:gd name="connsiteY15" fmla="*/ 1823319 h 7225670"/>
              <a:gd name="connsiteX16" fmla="*/ 6660918 w 6660918"/>
              <a:gd name="connsiteY16" fmla="*/ 3795600 h 7225670"/>
              <a:gd name="connsiteX17" fmla="*/ 6616004 w 6660918"/>
              <a:gd name="connsiteY17" fmla="*/ 3787204 h 7225670"/>
              <a:gd name="connsiteX18" fmla="*/ 6422818 w 6660918"/>
              <a:gd name="connsiteY18" fmla="*/ 3723227 h 7225670"/>
              <a:gd name="connsiteX19" fmla="*/ 6422818 w 6660918"/>
              <a:gd name="connsiteY19" fmla="*/ 3813548 h 7225670"/>
              <a:gd name="connsiteX20" fmla="*/ 5419252 w 6660918"/>
              <a:gd name="connsiteY20" fmla="*/ 4817113 h 7225670"/>
              <a:gd name="connsiteX21" fmla="*/ 4616400 w 6660918"/>
              <a:gd name="connsiteY21" fmla="*/ 4405652 h 7225670"/>
              <a:gd name="connsiteX22" fmla="*/ 3612835 w 6660918"/>
              <a:gd name="connsiteY22" fmla="*/ 5318896 h 7225670"/>
              <a:gd name="connsiteX23" fmla="*/ 2609270 w 6660918"/>
              <a:gd name="connsiteY23" fmla="*/ 4315331 h 7225670"/>
              <a:gd name="connsiteX24" fmla="*/ 2619305 w 6660918"/>
              <a:gd name="connsiteY24" fmla="*/ 4204939 h 7225670"/>
              <a:gd name="connsiteX25" fmla="*/ 2007130 w 6660918"/>
              <a:gd name="connsiteY25" fmla="*/ 4415687 h 7225670"/>
              <a:gd name="connsiteX26" fmla="*/ 1013601 w 6660918"/>
              <a:gd name="connsiteY26" fmla="*/ 3512478 h 7225670"/>
              <a:gd name="connsiteX27" fmla="*/ 1003565 w 6660918"/>
              <a:gd name="connsiteY27" fmla="*/ 3512478 h 7225670"/>
              <a:gd name="connsiteX28" fmla="*/ 0 w 6660918"/>
              <a:gd name="connsiteY28" fmla="*/ 2508913 h 7225670"/>
              <a:gd name="connsiteX29" fmla="*/ 1003565 w 6660918"/>
              <a:gd name="connsiteY29" fmla="*/ 1505348 h 7225670"/>
              <a:gd name="connsiteX30" fmla="*/ 1234385 w 6660918"/>
              <a:gd name="connsiteY30" fmla="*/ 1535455 h 7225670"/>
              <a:gd name="connsiteX31" fmla="*/ 1204278 w 6660918"/>
              <a:gd name="connsiteY31" fmla="*/ 1304635 h 7225670"/>
              <a:gd name="connsiteX32" fmla="*/ 2207844 w 6660918"/>
              <a:gd name="connsiteY32" fmla="*/ 301070 h 7225670"/>
              <a:gd name="connsiteX33" fmla="*/ 3040803 w 6660918"/>
              <a:gd name="connsiteY33" fmla="*/ 752674 h 7225670"/>
              <a:gd name="connsiteX34" fmla="*/ 4014261 w 6660918"/>
              <a:gd name="connsiteY34" fmla="*/ 0 h 722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660918" h="7225670">
                <a:moveTo>
                  <a:pt x="802852" y="6322461"/>
                </a:moveTo>
                <a:cubicBezTo>
                  <a:pt x="1052267" y="6322461"/>
                  <a:pt x="1254457" y="6524651"/>
                  <a:pt x="1254457" y="6774065"/>
                </a:cubicBezTo>
                <a:cubicBezTo>
                  <a:pt x="1254457" y="7023480"/>
                  <a:pt x="1052267" y="7225670"/>
                  <a:pt x="802852" y="7225670"/>
                </a:cubicBezTo>
                <a:cubicBezTo>
                  <a:pt x="553438" y="7225670"/>
                  <a:pt x="351248" y="7023480"/>
                  <a:pt x="351248" y="6774065"/>
                </a:cubicBezTo>
                <a:cubicBezTo>
                  <a:pt x="351248" y="6524651"/>
                  <a:pt x="553438" y="6322461"/>
                  <a:pt x="802852" y="6322461"/>
                </a:cubicBezTo>
                <a:close/>
                <a:moveTo>
                  <a:pt x="2007130" y="5118182"/>
                </a:moveTo>
                <a:cubicBezTo>
                  <a:pt x="2339682" y="5118182"/>
                  <a:pt x="2609269" y="5387769"/>
                  <a:pt x="2609269" y="5720321"/>
                </a:cubicBezTo>
                <a:cubicBezTo>
                  <a:pt x="2609269" y="6052873"/>
                  <a:pt x="2339682" y="6322460"/>
                  <a:pt x="2007130" y="6322460"/>
                </a:cubicBezTo>
                <a:cubicBezTo>
                  <a:pt x="1674578" y="6322460"/>
                  <a:pt x="1404991" y="6052873"/>
                  <a:pt x="1404991" y="5720321"/>
                </a:cubicBezTo>
                <a:cubicBezTo>
                  <a:pt x="1404991" y="5387769"/>
                  <a:pt x="1674578" y="5118182"/>
                  <a:pt x="2007130" y="5118182"/>
                </a:cubicBezTo>
                <a:close/>
                <a:moveTo>
                  <a:pt x="4014261" y="0"/>
                </a:moveTo>
                <a:cubicBezTo>
                  <a:pt x="4506008" y="0"/>
                  <a:pt x="4917470" y="351248"/>
                  <a:pt x="4997755" y="812888"/>
                </a:cubicBezTo>
                <a:cubicBezTo>
                  <a:pt x="5168361" y="682424"/>
                  <a:pt x="5389145" y="602139"/>
                  <a:pt x="5619965" y="602139"/>
                </a:cubicBezTo>
                <a:cubicBezTo>
                  <a:pt x="6171926" y="602139"/>
                  <a:pt x="6623531" y="1053744"/>
                  <a:pt x="6623531" y="1605704"/>
                </a:cubicBezTo>
                <a:cubicBezTo>
                  <a:pt x="6623531" y="1685991"/>
                  <a:pt x="6613495" y="1766275"/>
                  <a:pt x="6593423" y="1836525"/>
                </a:cubicBezTo>
                <a:lnTo>
                  <a:pt x="6660918" y="1823319"/>
                </a:lnTo>
                <a:lnTo>
                  <a:pt x="6660918" y="3795600"/>
                </a:lnTo>
                <a:lnTo>
                  <a:pt x="6616004" y="3787204"/>
                </a:lnTo>
                <a:cubicBezTo>
                  <a:pt x="6548263" y="3770897"/>
                  <a:pt x="6483032" y="3748316"/>
                  <a:pt x="6422818" y="3723227"/>
                </a:cubicBezTo>
                <a:cubicBezTo>
                  <a:pt x="6422818" y="3753334"/>
                  <a:pt x="6422818" y="3783441"/>
                  <a:pt x="6422818" y="3813548"/>
                </a:cubicBezTo>
                <a:cubicBezTo>
                  <a:pt x="6422818" y="4365509"/>
                  <a:pt x="5971213" y="4817113"/>
                  <a:pt x="5419252" y="4817113"/>
                </a:cubicBezTo>
                <a:cubicBezTo>
                  <a:pt x="5088076" y="4817113"/>
                  <a:pt x="4797042" y="4656543"/>
                  <a:pt x="4616400" y="4405652"/>
                </a:cubicBezTo>
                <a:cubicBezTo>
                  <a:pt x="4566222" y="4917470"/>
                  <a:pt x="4134689" y="5318896"/>
                  <a:pt x="3612835" y="5318896"/>
                </a:cubicBezTo>
                <a:cubicBezTo>
                  <a:pt x="3060875" y="5318896"/>
                  <a:pt x="2609270" y="4867292"/>
                  <a:pt x="2609270" y="4315331"/>
                </a:cubicBezTo>
                <a:cubicBezTo>
                  <a:pt x="2609270" y="4275188"/>
                  <a:pt x="2619305" y="4235046"/>
                  <a:pt x="2619305" y="4204939"/>
                </a:cubicBezTo>
                <a:cubicBezTo>
                  <a:pt x="2448700" y="4335402"/>
                  <a:pt x="2237950" y="4415687"/>
                  <a:pt x="2007130" y="4415687"/>
                </a:cubicBezTo>
                <a:cubicBezTo>
                  <a:pt x="1495312" y="4415687"/>
                  <a:pt x="1063779" y="4024296"/>
                  <a:pt x="1013601" y="3512478"/>
                </a:cubicBezTo>
                <a:cubicBezTo>
                  <a:pt x="1003565" y="3512478"/>
                  <a:pt x="1003565" y="3512478"/>
                  <a:pt x="1003565" y="3512478"/>
                </a:cubicBezTo>
                <a:cubicBezTo>
                  <a:pt x="451604" y="3512478"/>
                  <a:pt x="0" y="3060874"/>
                  <a:pt x="0" y="2508913"/>
                </a:cubicBezTo>
                <a:cubicBezTo>
                  <a:pt x="0" y="1956952"/>
                  <a:pt x="451604" y="1505348"/>
                  <a:pt x="1003565" y="1505348"/>
                </a:cubicBezTo>
                <a:cubicBezTo>
                  <a:pt x="1083850" y="1505348"/>
                  <a:pt x="1154100" y="1515384"/>
                  <a:pt x="1234385" y="1535455"/>
                </a:cubicBezTo>
                <a:cubicBezTo>
                  <a:pt x="1214314" y="1455170"/>
                  <a:pt x="1204278" y="1384920"/>
                  <a:pt x="1204278" y="1304635"/>
                </a:cubicBezTo>
                <a:cubicBezTo>
                  <a:pt x="1204278" y="752674"/>
                  <a:pt x="1655883" y="301070"/>
                  <a:pt x="2207844" y="301070"/>
                </a:cubicBezTo>
                <a:cubicBezTo>
                  <a:pt x="2559091" y="301070"/>
                  <a:pt x="2860161" y="481711"/>
                  <a:pt x="3040803" y="752674"/>
                </a:cubicBezTo>
                <a:cubicBezTo>
                  <a:pt x="3161231" y="321141"/>
                  <a:pt x="3552621" y="0"/>
                  <a:pt x="4014261" y="0"/>
                </a:cubicBezTo>
                <a:close/>
              </a:path>
            </a:pathLst>
          </a:custGeom>
          <a:solidFill>
            <a:srgbClr val="F454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44EA3F9-36C7-DAAA-E221-82AE6CA20C22}"/>
              </a:ext>
            </a:extLst>
          </p:cNvPr>
          <p:cNvGrpSpPr/>
          <p:nvPr/>
        </p:nvGrpSpPr>
        <p:grpSpPr>
          <a:xfrm rot="5400000">
            <a:off x="826549" y="-757473"/>
            <a:ext cx="6368562" cy="6314754"/>
            <a:chOff x="-2705100" y="-1815541"/>
            <a:chExt cx="11338630" cy="11242829"/>
          </a:xfrm>
          <a:solidFill>
            <a:schemeClr val="bg1">
              <a:alpha val="6000"/>
            </a:schemeClr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C9BFFCC-B284-EDDF-6304-FBB7CE85E3CF}"/>
                </a:ext>
              </a:extLst>
            </p:cNvPr>
            <p:cNvSpPr/>
            <p:nvPr/>
          </p:nvSpPr>
          <p:spPr>
            <a:xfrm>
              <a:off x="-2705100" y="-971550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E38428-ECC8-D7DD-5CB8-1EF88D8BFD5E}"/>
                </a:ext>
              </a:extLst>
            </p:cNvPr>
            <p:cNvSpPr/>
            <p:nvPr/>
          </p:nvSpPr>
          <p:spPr>
            <a:xfrm>
              <a:off x="554459" y="2698489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6FB5C47-FFFD-CE49-8BC4-F93B9586BD54}"/>
                </a:ext>
              </a:extLst>
            </p:cNvPr>
            <p:cNvSpPr/>
            <p:nvPr/>
          </p:nvSpPr>
          <p:spPr>
            <a:xfrm>
              <a:off x="1904731" y="-1815541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87FEF1-C363-06C9-CC7F-860F55811850}"/>
              </a:ext>
            </a:extLst>
          </p:cNvPr>
          <p:cNvSpPr txBox="1"/>
          <p:nvPr/>
        </p:nvSpPr>
        <p:spPr>
          <a:xfrm rot="5400000">
            <a:off x="7625" y="2464773"/>
            <a:ext cx="72487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C81C2A"/>
                </a:solidFill>
                <a:latin typeface="+mj-lt"/>
              </a:rPr>
              <a:t>3. </a:t>
            </a:r>
            <a:r>
              <a:rPr lang="pt-BR" sz="7200" dirty="0">
                <a:solidFill>
                  <a:srgbClr val="C81C2A"/>
                </a:solidFill>
                <a:latin typeface="+mj-lt"/>
              </a:rPr>
              <a:t>divagações</a:t>
            </a:r>
            <a:endParaRPr lang="pt-BR" sz="3600" dirty="0">
              <a:solidFill>
                <a:srgbClr val="C81C2A"/>
              </a:solidFill>
              <a:latin typeface="+mj-l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BBE31DD-C23D-B98E-2D13-6FBD0C9AE065}"/>
              </a:ext>
            </a:extLst>
          </p:cNvPr>
          <p:cNvGrpSpPr/>
          <p:nvPr/>
        </p:nvGrpSpPr>
        <p:grpSpPr>
          <a:xfrm rot="16200000">
            <a:off x="648171" y="9060624"/>
            <a:ext cx="197201" cy="1493548"/>
            <a:chOff x="6645899" y="684442"/>
            <a:chExt cx="213365" cy="149354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7CFBCF4-7083-6521-0707-21856CB79D96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13364"/>
            </a:xfrm>
            <a:prstGeom prst="rect">
              <a:avLst/>
            </a:prstGeom>
            <a:solidFill>
              <a:srgbClr val="C81C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DFA958-74EC-C008-B8FE-70D19F6D10C4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13364"/>
            </a:xfrm>
            <a:prstGeom prst="rect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870932E-E03C-2B88-81DC-EDA19EBC5856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13364"/>
            </a:xfrm>
            <a:prstGeom prst="rect">
              <a:avLst/>
            </a:prstGeom>
            <a:solidFill>
              <a:srgbClr val="AA33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B06580B-ADDB-E201-67A6-54420090283C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13364"/>
            </a:xfrm>
            <a:prstGeom prst="rect">
              <a:avLst/>
            </a:prstGeom>
            <a:solidFill>
              <a:srgbClr val="F45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9EADE5B-8805-618C-7840-117A44745132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13364"/>
            </a:xfrm>
            <a:prstGeom prst="rect">
              <a:avLst/>
            </a:prstGeom>
            <a:solidFill>
              <a:srgbClr val="F66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21C516-1353-9EBF-06B2-AB0F61DA4BD8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13364"/>
            </a:xfrm>
            <a:prstGeom prst="rect">
              <a:avLst/>
            </a:prstGeom>
            <a:solidFill>
              <a:srgbClr val="08B4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30B4EEF-F55C-6C77-91E3-A1EBC3E9609D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9137D5-D9BE-D006-24E3-D07F0F0EA3DC}"/>
              </a:ext>
            </a:extLst>
          </p:cNvPr>
          <p:cNvSpPr/>
          <p:nvPr/>
        </p:nvSpPr>
        <p:spPr>
          <a:xfrm rot="16200000">
            <a:off x="1501627" y="9700716"/>
            <a:ext cx="197200" cy="213364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17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Espaço Reservado para Gráfico 27">
            <a:extLst>
              <a:ext uri="{FF2B5EF4-FFF2-40B4-BE49-F238E27FC236}">
                <a16:creationId xmlns:a16="http://schemas.microsoft.com/office/drawing/2014/main" id="{F7E2DBB6-B93E-43F8-B627-5F8173F1AC09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457073353"/>
              </p:ext>
            </p:extLst>
          </p:nvPr>
        </p:nvGraphicFramePr>
        <p:xfrm>
          <a:off x="123439" y="1265238"/>
          <a:ext cx="685800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26C222D6-599A-7966-26E0-DD0AF5B6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22159"/>
            <a:ext cx="2506490" cy="362283"/>
          </a:xfrm>
        </p:spPr>
        <p:txBody>
          <a:bodyPr>
            <a:normAutofit fontScale="90000"/>
          </a:bodyPr>
          <a:lstStyle/>
          <a:p>
            <a:r>
              <a:rPr lang="pt-BR" dirty="0"/>
              <a:t>Renda</a:t>
            </a:r>
          </a:p>
        </p:txBody>
      </p:sp>
      <p:sp>
        <p:nvSpPr>
          <p:cNvPr id="1045" name="Espaço Reservado para Número de Slide 1044">
            <a:extLst>
              <a:ext uri="{FF2B5EF4-FFF2-40B4-BE49-F238E27FC236}">
                <a16:creationId xmlns:a16="http://schemas.microsoft.com/office/drawing/2014/main" id="{EA356214-75E3-10E5-5D32-F6DFE27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3F-BB41-4392-83AD-E9368D6B607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C8ADD7E-9A6C-0505-495C-739A1BD78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04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BEC9C37-B0E5-3C5B-83E2-8133CE9FAC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Acerca de sua(s) fonte(s) de renda?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EA331FC-91CC-7898-10D5-866BAAE7F2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prstGeom prst="roundRect">
            <a:avLst>
              <a:gd name="adj" fmla="val 2218"/>
            </a:avLst>
          </a:prstGeom>
          <a:solidFill>
            <a:srgbClr val="E3DED1"/>
          </a:solidFill>
        </p:spPr>
        <p:txBody>
          <a:bodyPr anchor="ctr" anchorCtr="0">
            <a:normAutofit/>
          </a:bodyPr>
          <a:lstStyle/>
          <a:p>
            <a:r>
              <a:rPr lang="pt-BR" sz="900" dirty="0"/>
              <a:t>É perceptível que as pessoas desviantes têm condições mais precárias de subsistência do que os sujeitos normativos, considerando que elas preponderam nas fontes de renda informais e alheias à profissão.</a:t>
            </a:r>
          </a:p>
          <a:p>
            <a:r>
              <a:rPr lang="pt-BR" sz="900" dirty="0"/>
              <a:t>Por outro lado, os sujeitos normativos apresentam índices maiores de empreendedorismo (dentro e fora da profissão) e são um grupo 70% superior às desviantes no funcionarismo público. </a:t>
            </a:r>
          </a:p>
          <a:p>
            <a:r>
              <a:rPr lang="pt-BR" sz="900" dirty="0"/>
              <a:t>O número superior de aposentadas e pensionistas dentre as desviantes muito provavelmente se deve à relação intrínseca entre as deficiências e o processo natural de envelhecimento. </a:t>
            </a:r>
          </a:p>
          <a:p>
            <a:endParaRPr lang="pt-BR" sz="900" dirty="0"/>
          </a:p>
        </p:txBody>
      </p:sp>
      <p:sp>
        <p:nvSpPr>
          <p:cNvPr id="1044" name="Espaço Reservado para Texto 1043">
            <a:extLst>
              <a:ext uri="{FF2B5EF4-FFF2-40B4-BE49-F238E27FC236}">
                <a16:creationId xmlns:a16="http://schemas.microsoft.com/office/drawing/2014/main" id="{68F9E250-A2B8-73B5-5AAA-784EF76A33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z="900" dirty="0"/>
              <a:t>“Mais de um bilhão de pessoas em todo o mundo convivem com alguma forma de deficiência, dentre os quais cerca de 200 milhões experimentam dificuldades funcionais consideráveis. Nos próximos anos, a deficiência será uma preocupação ainda maior porque sua incidência tem aumentado. Isto se deve ao envelhecimento das populações e ao risco maior de deficiência na população de mais idade, bem como ao aumento global de doenças crônicas tais como diabetes, doenças cardiovasculares, câncer e distúrbios mentais.” (OMS, 2012, p. XI)</a:t>
            </a:r>
          </a:p>
          <a:p>
            <a:endParaRPr lang="pt-BR" dirty="0"/>
          </a:p>
        </p:txBody>
      </p:sp>
      <p:sp>
        <p:nvSpPr>
          <p:cNvPr id="1040" name="Espaço Reservado para Texto 1039">
            <a:extLst>
              <a:ext uri="{FF2B5EF4-FFF2-40B4-BE49-F238E27FC236}">
                <a16:creationId xmlns:a16="http://schemas.microsoft.com/office/drawing/2014/main" id="{A34D3132-DF7D-D1E5-691F-5A93E30D67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sz="900" dirty="0"/>
              <a:t>Com essa pergunta o CAU pode obter indicadores importantes para a profissão, no âmbito da </a:t>
            </a:r>
            <a:r>
              <a:rPr lang="pt-BR" sz="900" dirty="0" err="1"/>
              <a:t>zdocsdcklsdncknsckndscnskd</a:t>
            </a:r>
            <a:endParaRPr lang="pt-BR" sz="900" dirty="0"/>
          </a:p>
          <a:p>
            <a:r>
              <a:rPr lang="pt-BR" dirty="0"/>
              <a:t>Por outo lado, as definições estão desatualizadas em relação às recomendações....</a:t>
            </a:r>
          </a:p>
          <a:p>
            <a:endParaRPr lang="pt-BR" sz="90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0C0261E-A6C1-C563-3AB6-ACD00FD8FE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prstGeom prst="roundRect">
            <a:avLst>
              <a:gd name="adj" fmla="val 3992"/>
            </a:avLst>
          </a:prstGeo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pt-BR" sz="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dirty="0">
                <a:latin typeface="+mj-lt"/>
              </a:rPr>
              <a:t>Qual as suas principais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100" dirty="0">
                <a:latin typeface="+mj-lt"/>
              </a:rPr>
              <a:t>fontes de renda?</a:t>
            </a:r>
          </a:p>
          <a:p>
            <a:endParaRPr lang="pt-BR" sz="1200" dirty="0"/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000" dirty="0"/>
              <a:t>salário;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000" dirty="0"/>
              <a:t>Imóvel;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000" dirty="0"/>
              <a:t>opção 3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000" dirty="0"/>
              <a:t>opção4</a:t>
            </a:r>
          </a:p>
          <a:p>
            <a:endParaRPr lang="pt-BR" sz="1200" dirty="0"/>
          </a:p>
          <a:p>
            <a:endParaRPr lang="pt-BR" sz="1200" dirty="0"/>
          </a:p>
        </p:txBody>
      </p: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3D9822FD-1B8F-86E2-14F9-AD54DF74477F}"/>
              </a:ext>
            </a:extLst>
          </p:cNvPr>
          <p:cNvGrpSpPr/>
          <p:nvPr/>
        </p:nvGrpSpPr>
        <p:grpSpPr>
          <a:xfrm>
            <a:off x="5632769" y="1549601"/>
            <a:ext cx="708026" cy="123111"/>
            <a:chOff x="5302571" y="1530551"/>
            <a:chExt cx="708026" cy="123111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347A3AD-C909-90E2-D49F-0E6060108137}"/>
                </a:ext>
              </a:extLst>
            </p:cNvPr>
            <p:cNvSpPr txBox="1"/>
            <p:nvPr/>
          </p:nvSpPr>
          <p:spPr>
            <a:xfrm>
              <a:off x="5786759" y="1530551"/>
              <a:ext cx="223838" cy="123111"/>
            </a:xfrm>
            <a:prstGeom prst="rect">
              <a:avLst/>
            </a:prstGeom>
            <a:solidFill>
              <a:srgbClr val="05B5A6"/>
            </a:solidFill>
            <a:ln>
              <a:solidFill>
                <a:srgbClr val="05B5A6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1,5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F514381F-013C-EE03-EE24-AE5A24DEF1BD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02571" y="1592107"/>
              <a:ext cx="484188" cy="0"/>
            </a:xfrm>
            <a:prstGeom prst="straightConnector1">
              <a:avLst/>
            </a:prstGeom>
            <a:ln>
              <a:solidFill>
                <a:srgbClr val="05B5A6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Agrupar 1045">
            <a:extLst>
              <a:ext uri="{FF2B5EF4-FFF2-40B4-BE49-F238E27FC236}">
                <a16:creationId xmlns:a16="http://schemas.microsoft.com/office/drawing/2014/main" id="{EAD07584-4625-D44F-46AE-3969AD768C8D}"/>
              </a:ext>
            </a:extLst>
          </p:cNvPr>
          <p:cNvGrpSpPr/>
          <p:nvPr/>
        </p:nvGrpSpPr>
        <p:grpSpPr>
          <a:xfrm>
            <a:off x="3902869" y="1714885"/>
            <a:ext cx="610393" cy="123111"/>
            <a:chOff x="3606007" y="1699597"/>
            <a:chExt cx="610393" cy="123111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C13F876-4F50-7DE1-F155-465C21F478BE}"/>
                </a:ext>
              </a:extLst>
            </p:cNvPr>
            <p:cNvSpPr txBox="1"/>
            <p:nvPr/>
          </p:nvSpPr>
          <p:spPr>
            <a:xfrm>
              <a:off x="3606007" y="1699597"/>
              <a:ext cx="223838" cy="123111"/>
            </a:xfrm>
            <a:prstGeom prst="rect">
              <a:avLst/>
            </a:prstGeom>
            <a:solidFill>
              <a:srgbClr val="05B5A6"/>
            </a:solidFill>
            <a:ln>
              <a:solidFill>
                <a:srgbClr val="05B5A6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1,7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7A95DFEB-442B-B93A-1CF5-54DC9083F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1761152"/>
              <a:ext cx="404018" cy="0"/>
            </a:xfrm>
            <a:prstGeom prst="straightConnector1">
              <a:avLst/>
            </a:prstGeom>
            <a:ln>
              <a:solidFill>
                <a:srgbClr val="05B5A6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5E4F91D6-064A-928C-6DDF-389A8C2FD2C4}"/>
              </a:ext>
            </a:extLst>
          </p:cNvPr>
          <p:cNvGrpSpPr/>
          <p:nvPr/>
        </p:nvGrpSpPr>
        <p:grpSpPr>
          <a:xfrm>
            <a:off x="5774849" y="2200649"/>
            <a:ext cx="565946" cy="123111"/>
            <a:chOff x="5444651" y="2187949"/>
            <a:chExt cx="565946" cy="123111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9075B75-62FA-52CC-4EC0-D357CC34148A}"/>
                </a:ext>
              </a:extLst>
            </p:cNvPr>
            <p:cNvSpPr txBox="1"/>
            <p:nvPr/>
          </p:nvSpPr>
          <p:spPr>
            <a:xfrm>
              <a:off x="5786759" y="2187949"/>
              <a:ext cx="223838" cy="123111"/>
            </a:xfrm>
            <a:prstGeom prst="rect">
              <a:avLst/>
            </a:prstGeom>
            <a:solidFill>
              <a:srgbClr val="05B5A6"/>
            </a:solidFill>
            <a:ln>
              <a:solidFill>
                <a:srgbClr val="05B5A6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1,8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737C7F0A-7305-7CA0-6209-51F9FF0C2B4C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5444651" y="2249505"/>
              <a:ext cx="342108" cy="0"/>
            </a:xfrm>
            <a:prstGeom prst="straightConnector1">
              <a:avLst/>
            </a:prstGeom>
            <a:ln>
              <a:solidFill>
                <a:srgbClr val="05B5A6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7293D726-BBE8-5FE9-3C81-7031CABDB5CA}"/>
              </a:ext>
            </a:extLst>
          </p:cNvPr>
          <p:cNvGrpSpPr/>
          <p:nvPr/>
        </p:nvGrpSpPr>
        <p:grpSpPr>
          <a:xfrm>
            <a:off x="3902869" y="2363284"/>
            <a:ext cx="502443" cy="123111"/>
            <a:chOff x="3606007" y="2363284"/>
            <a:chExt cx="502443" cy="123111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2D879AB-8660-8003-123C-43FC0DA8D96E}"/>
                </a:ext>
              </a:extLst>
            </p:cNvPr>
            <p:cNvSpPr txBox="1"/>
            <p:nvPr/>
          </p:nvSpPr>
          <p:spPr>
            <a:xfrm>
              <a:off x="3606007" y="2363284"/>
              <a:ext cx="223838" cy="123111"/>
            </a:xfrm>
            <a:prstGeom prst="rect">
              <a:avLst/>
            </a:prstGeom>
            <a:solidFill>
              <a:srgbClr val="05B5A6"/>
            </a:solidFill>
            <a:ln>
              <a:solidFill>
                <a:srgbClr val="05B5A6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1,7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93EACF12-E23D-65E1-824B-4E2E8B7F4901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2424839"/>
              <a:ext cx="296068" cy="0"/>
            </a:xfrm>
            <a:prstGeom prst="straightConnector1">
              <a:avLst/>
            </a:prstGeom>
            <a:ln>
              <a:solidFill>
                <a:srgbClr val="05B5A6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Agrupar 1049">
            <a:extLst>
              <a:ext uri="{FF2B5EF4-FFF2-40B4-BE49-F238E27FC236}">
                <a16:creationId xmlns:a16="http://schemas.microsoft.com/office/drawing/2014/main" id="{6C3BD4C9-49C8-606A-0C77-5B1BB99ABB97}"/>
              </a:ext>
            </a:extLst>
          </p:cNvPr>
          <p:cNvGrpSpPr/>
          <p:nvPr/>
        </p:nvGrpSpPr>
        <p:grpSpPr>
          <a:xfrm>
            <a:off x="3902869" y="2518413"/>
            <a:ext cx="889793" cy="123111"/>
            <a:chOff x="3606007" y="2518413"/>
            <a:chExt cx="889793" cy="123111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3E44C8D-D325-D94D-7C92-FAE81AF92C4A}"/>
                </a:ext>
              </a:extLst>
            </p:cNvPr>
            <p:cNvSpPr txBox="1"/>
            <p:nvPr/>
          </p:nvSpPr>
          <p:spPr>
            <a:xfrm>
              <a:off x="3606007" y="2518413"/>
              <a:ext cx="223838" cy="123111"/>
            </a:xfrm>
            <a:prstGeom prst="rect">
              <a:avLst/>
            </a:prstGeom>
            <a:solidFill>
              <a:srgbClr val="086D75"/>
            </a:solidFill>
            <a:ln>
              <a:solidFill>
                <a:srgbClr val="086D7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3,1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FE60063E-D509-0B1C-D1C5-7BB9B49B9978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2579968"/>
              <a:ext cx="683418" cy="0"/>
            </a:xfrm>
            <a:prstGeom prst="straightConnector1">
              <a:avLst/>
            </a:prstGeom>
            <a:ln>
              <a:solidFill>
                <a:srgbClr val="086D75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Agrupar 1050">
            <a:extLst>
              <a:ext uri="{FF2B5EF4-FFF2-40B4-BE49-F238E27FC236}">
                <a16:creationId xmlns:a16="http://schemas.microsoft.com/office/drawing/2014/main" id="{4242610D-DEB4-FB92-89CC-460F1CEDC37A}"/>
              </a:ext>
            </a:extLst>
          </p:cNvPr>
          <p:cNvGrpSpPr/>
          <p:nvPr/>
        </p:nvGrpSpPr>
        <p:grpSpPr>
          <a:xfrm>
            <a:off x="5684363" y="2671574"/>
            <a:ext cx="656432" cy="123111"/>
            <a:chOff x="5354165" y="2696974"/>
            <a:chExt cx="656432" cy="123111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2CFBD8C-0C9D-5493-AEA7-86966A392C1D}"/>
                </a:ext>
              </a:extLst>
            </p:cNvPr>
            <p:cNvSpPr txBox="1"/>
            <p:nvPr/>
          </p:nvSpPr>
          <p:spPr>
            <a:xfrm>
              <a:off x="5786759" y="2696974"/>
              <a:ext cx="223838" cy="123111"/>
            </a:xfrm>
            <a:prstGeom prst="rect">
              <a:avLst/>
            </a:prstGeom>
            <a:solidFill>
              <a:srgbClr val="086D75"/>
            </a:solidFill>
            <a:ln>
              <a:solidFill>
                <a:srgbClr val="086D7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2,5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C96C2FF-DA65-BBD2-F3AF-5CF2307F8107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5354165" y="2758530"/>
              <a:ext cx="432594" cy="0"/>
            </a:xfrm>
            <a:prstGeom prst="straightConnector1">
              <a:avLst/>
            </a:prstGeom>
            <a:ln>
              <a:solidFill>
                <a:srgbClr val="086D75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F44F05DF-BB56-DFB6-95DB-38BFD15B3B93}"/>
              </a:ext>
            </a:extLst>
          </p:cNvPr>
          <p:cNvGrpSpPr/>
          <p:nvPr/>
        </p:nvGrpSpPr>
        <p:grpSpPr>
          <a:xfrm>
            <a:off x="5989638" y="7528577"/>
            <a:ext cx="729603" cy="905052"/>
            <a:chOff x="5989638" y="7440899"/>
            <a:chExt cx="729603" cy="90505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DCE9EF0-48E1-6962-38CA-3A1B71379EF0}"/>
                </a:ext>
              </a:extLst>
            </p:cNvPr>
            <p:cNvSpPr txBox="1"/>
            <p:nvPr/>
          </p:nvSpPr>
          <p:spPr>
            <a:xfrm rot="16200000">
              <a:off x="6166399" y="7793109"/>
              <a:ext cx="905052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múltipla escolha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72CD176C-1E72-0A9B-E7FA-64A5144C75FF}"/>
                </a:ext>
              </a:extLst>
            </p:cNvPr>
            <p:cNvSpPr/>
            <p:nvPr/>
          </p:nvSpPr>
          <p:spPr>
            <a:xfrm>
              <a:off x="5989638" y="7614865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58" name="Gráfico 57" descr="Lista de Verificação com preenchimento sólido">
              <a:extLst>
                <a:ext uri="{FF2B5EF4-FFF2-40B4-BE49-F238E27FC236}">
                  <a16:creationId xmlns:a16="http://schemas.microsoft.com/office/drawing/2014/main" id="{00B066D8-306C-156E-2B7D-870707DC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077268" y="7705351"/>
              <a:ext cx="363540" cy="363540"/>
            </a:xfrm>
            <a:prstGeom prst="rect">
              <a:avLst/>
            </a:prstGeom>
          </p:spPr>
        </p:pic>
      </p:grp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94AC864C-6617-96C0-130C-584D543F7F8C}"/>
              </a:ext>
            </a:extLst>
          </p:cNvPr>
          <p:cNvGrpSpPr/>
          <p:nvPr/>
        </p:nvGrpSpPr>
        <p:grpSpPr>
          <a:xfrm>
            <a:off x="5986782" y="8345951"/>
            <a:ext cx="731032" cy="716868"/>
            <a:chOff x="5986782" y="8274491"/>
            <a:chExt cx="731032" cy="71686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C84DF5F9-C9F6-264E-D49C-7CB5A6A0BAFE}"/>
                </a:ext>
              </a:extLst>
            </p:cNvPr>
            <p:cNvSpPr/>
            <p:nvPr/>
          </p:nvSpPr>
          <p:spPr>
            <a:xfrm>
              <a:off x="5986782" y="8274492"/>
              <a:ext cx="544513" cy="544513"/>
            </a:xfrm>
            <a:prstGeom prst="ellipse">
              <a:avLst/>
            </a:prstGeom>
            <a:solidFill>
              <a:srgbClr val="F557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55" name="Gráfico 54" descr="Marcador com preenchimento sólido">
              <a:extLst>
                <a:ext uri="{FF2B5EF4-FFF2-40B4-BE49-F238E27FC236}">
                  <a16:creationId xmlns:a16="http://schemas.microsoft.com/office/drawing/2014/main" id="{1ADB850B-67C3-B810-BDBD-17AD61CE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77268" y="8364978"/>
              <a:ext cx="363540" cy="363540"/>
            </a:xfrm>
            <a:prstGeom prst="rect">
              <a:avLst/>
            </a:prstGeom>
          </p:spPr>
        </p:pic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382EE09-7B77-982E-917A-31DB2C78E843}"/>
                </a:ext>
              </a:extLst>
            </p:cNvPr>
            <p:cNvSpPr txBox="1"/>
            <p:nvPr/>
          </p:nvSpPr>
          <p:spPr>
            <a:xfrm rot="16200000">
              <a:off x="6259064" y="8532609"/>
              <a:ext cx="716868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    obrigatória</a:t>
              </a:r>
            </a:p>
          </p:txBody>
        </p:sp>
      </p:grp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A24347C8-A76D-0B32-9C8C-9116FD1C986B}"/>
              </a:ext>
            </a:extLst>
          </p:cNvPr>
          <p:cNvGrpSpPr/>
          <p:nvPr/>
        </p:nvGrpSpPr>
        <p:grpSpPr>
          <a:xfrm>
            <a:off x="5990906" y="7031395"/>
            <a:ext cx="719206" cy="557716"/>
            <a:chOff x="5990906" y="6967844"/>
            <a:chExt cx="719206" cy="557716"/>
          </a:xfrm>
        </p:grpSpPr>
        <p:sp>
          <p:nvSpPr>
            <p:cNvPr id="1032" name="Elipse 1031">
              <a:extLst>
                <a:ext uri="{FF2B5EF4-FFF2-40B4-BE49-F238E27FC236}">
                  <a16:creationId xmlns:a16="http://schemas.microsoft.com/office/drawing/2014/main" id="{75FE3550-81CD-40BC-63F6-976559609C48}"/>
                </a:ext>
              </a:extLst>
            </p:cNvPr>
            <p:cNvSpPr/>
            <p:nvPr/>
          </p:nvSpPr>
          <p:spPr>
            <a:xfrm>
              <a:off x="5990906" y="6967844"/>
              <a:ext cx="544513" cy="544513"/>
            </a:xfrm>
            <a:prstGeom prst="ellipse">
              <a:avLst/>
            </a:prstGeom>
            <a:solidFill>
              <a:srgbClr val="CA1D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671901"/>
                </a:solidFill>
              </a:endParaRPr>
            </a:p>
          </p:txBody>
        </p:sp>
        <p:pic>
          <p:nvPicPr>
            <p:cNvPr id="1033" name="Gráfico 1032" descr="Dedão para Baixo com preenchimento sólido">
              <a:extLst>
                <a:ext uri="{FF2B5EF4-FFF2-40B4-BE49-F238E27FC236}">
                  <a16:creationId xmlns:a16="http://schemas.microsoft.com/office/drawing/2014/main" id="{CC9909C7-0CD3-E031-A10D-F3557491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10800000">
              <a:off x="6066552" y="7052028"/>
              <a:ext cx="363540" cy="363540"/>
            </a:xfrm>
            <a:prstGeom prst="rect">
              <a:avLst/>
            </a:prstGeom>
          </p:spPr>
        </p:pic>
        <p:sp>
          <p:nvSpPr>
            <p:cNvPr id="1034" name="CaixaDeTexto 1033">
              <a:extLst>
                <a:ext uri="{FF2B5EF4-FFF2-40B4-BE49-F238E27FC236}">
                  <a16:creationId xmlns:a16="http://schemas.microsoft.com/office/drawing/2014/main" id="{A22887DC-614F-24BF-599D-0942E8E6B2EA}"/>
                </a:ext>
              </a:extLst>
            </p:cNvPr>
            <p:cNvSpPr txBox="1"/>
            <p:nvPr/>
          </p:nvSpPr>
          <p:spPr>
            <a:xfrm rot="16200000">
              <a:off x="6345034" y="7160482"/>
              <a:ext cx="529524" cy="200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pt-BR" sz="700" dirty="0">
                  <a:solidFill>
                    <a:srgbClr val="671901"/>
                  </a:solidFill>
                </a:rPr>
                <a:t>manter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34">
            <a:extLst>
              <a:ext uri="{FF2B5EF4-FFF2-40B4-BE49-F238E27FC236}">
                <a16:creationId xmlns:a16="http://schemas.microsoft.com/office/drawing/2014/main" id="{F978A562-492A-E2AE-71CE-9FDBE75F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22159"/>
            <a:ext cx="2506490" cy="362283"/>
          </a:xfrm>
        </p:spPr>
        <p:txBody>
          <a:bodyPr>
            <a:normAutofit fontScale="90000"/>
          </a:bodyPr>
          <a:lstStyle/>
          <a:p>
            <a:r>
              <a:rPr lang="pt-BR" dirty="0"/>
              <a:t>Renda</a:t>
            </a:r>
          </a:p>
        </p:txBody>
      </p:sp>
      <p:sp>
        <p:nvSpPr>
          <p:cNvPr id="34" name="Espaço Reservado para Número de Slide 33">
            <a:extLst>
              <a:ext uri="{FF2B5EF4-FFF2-40B4-BE49-F238E27FC236}">
                <a16:creationId xmlns:a16="http://schemas.microsoft.com/office/drawing/2014/main" id="{21C2D0A4-6F24-0665-1422-D4E8B95A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3F-BB41-4392-83AD-E9368D6B607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8D576CC8-C59E-470D-73A0-798B340DE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05.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15134E18-069C-D979-B51F-EFB330736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Qual a sua renda mensal individual, aproximadamente?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73DD852E-948F-E3D6-C4DF-84678D8D59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blablablablablabla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  <a:p>
            <a:r>
              <a:rPr lang="pt-BR" dirty="0" err="1"/>
              <a:t>blablabla</a:t>
            </a:r>
            <a:endParaRPr lang="pt-BR" dirty="0"/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589B2A4C-F5D1-C3BE-F1B3-5E5C679A10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E2F6D749-8CF2-1808-94EA-AC0027055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2" name="Espaço Reservado para Texto 41">
            <a:extLst>
              <a:ext uri="{FF2B5EF4-FFF2-40B4-BE49-F238E27FC236}">
                <a16:creationId xmlns:a16="http://schemas.microsoft.com/office/drawing/2014/main" id="{98F3051A-F6A1-22F0-2EB3-E89744F9B1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3" name="Espaço Reservado para Gráfico 42">
            <a:extLst>
              <a:ext uri="{FF2B5EF4-FFF2-40B4-BE49-F238E27FC236}">
                <a16:creationId xmlns:a16="http://schemas.microsoft.com/office/drawing/2014/main" id="{4C3A5D46-11B4-43AB-86F4-FC13CF0A1E29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296963879"/>
              </p:ext>
            </p:extLst>
          </p:nvPr>
        </p:nvGraphicFramePr>
        <p:xfrm>
          <a:off x="359569" y="1265238"/>
          <a:ext cx="5915025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42B2505-208C-C008-2D78-2DA29CA6BF58}"/>
              </a:ext>
            </a:extLst>
          </p:cNvPr>
          <p:cNvGrpSpPr/>
          <p:nvPr/>
        </p:nvGrpSpPr>
        <p:grpSpPr>
          <a:xfrm>
            <a:off x="3324226" y="3134363"/>
            <a:ext cx="724694" cy="123111"/>
            <a:chOff x="3606007" y="2518413"/>
            <a:chExt cx="724694" cy="123111"/>
          </a:xfrm>
          <a:solidFill>
            <a:srgbClr val="411C0F"/>
          </a:solidFill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130C654-3393-1344-E138-1EC5F3C71152}"/>
                </a:ext>
              </a:extLst>
            </p:cNvPr>
            <p:cNvSpPr txBox="1"/>
            <p:nvPr/>
          </p:nvSpPr>
          <p:spPr>
            <a:xfrm>
              <a:off x="3606007" y="2518413"/>
              <a:ext cx="223838" cy="123111"/>
            </a:xfrm>
            <a:prstGeom prst="rect">
              <a:avLst/>
            </a:prstGeom>
            <a:grpFill/>
            <a:ln>
              <a:solidFill>
                <a:srgbClr val="411C0F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6,2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24FF2E7C-5A04-35A1-D70B-53D48CC82A14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2579968"/>
              <a:ext cx="518319" cy="0"/>
            </a:xfrm>
            <a:prstGeom prst="straightConnector1">
              <a:avLst/>
            </a:prstGeom>
            <a:grpFill/>
            <a:ln>
              <a:solidFill>
                <a:srgbClr val="411C0F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8079433-D641-607A-5074-5BAA2696B9B1}"/>
              </a:ext>
            </a:extLst>
          </p:cNvPr>
          <p:cNvGrpSpPr/>
          <p:nvPr/>
        </p:nvGrpSpPr>
        <p:grpSpPr>
          <a:xfrm>
            <a:off x="6064250" y="1928708"/>
            <a:ext cx="322262" cy="123111"/>
            <a:chOff x="3507583" y="2363284"/>
            <a:chExt cx="322262" cy="123111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6C65EE2B-DAFF-585F-D144-FCEF873ACD37}"/>
                </a:ext>
              </a:extLst>
            </p:cNvPr>
            <p:cNvSpPr txBox="1"/>
            <p:nvPr/>
          </p:nvSpPr>
          <p:spPr>
            <a:xfrm>
              <a:off x="3606007" y="2363284"/>
              <a:ext cx="223838" cy="123111"/>
            </a:xfrm>
            <a:prstGeom prst="rect">
              <a:avLst/>
            </a:prstGeom>
            <a:solidFill>
              <a:srgbClr val="05B5A6"/>
            </a:solidFill>
            <a:ln>
              <a:solidFill>
                <a:srgbClr val="05B5A6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1,5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23B700CF-5C95-329E-0B89-197C99E8B71D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3507583" y="2424840"/>
              <a:ext cx="98424" cy="0"/>
            </a:xfrm>
            <a:prstGeom prst="straightConnector1">
              <a:avLst/>
            </a:prstGeom>
            <a:ln>
              <a:solidFill>
                <a:srgbClr val="05B5A6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F00F5F8-857E-615C-D6C6-2DCC907C0E41}"/>
              </a:ext>
            </a:extLst>
          </p:cNvPr>
          <p:cNvGrpSpPr/>
          <p:nvPr/>
        </p:nvGrpSpPr>
        <p:grpSpPr>
          <a:xfrm>
            <a:off x="3324226" y="2896637"/>
            <a:ext cx="769144" cy="123111"/>
            <a:chOff x="3606007" y="2518413"/>
            <a:chExt cx="769144" cy="123111"/>
          </a:xfrm>
        </p:grpSpPr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BCE7C04-C409-ACCF-0929-E753A2B08BA4}"/>
                </a:ext>
              </a:extLst>
            </p:cNvPr>
            <p:cNvSpPr txBox="1"/>
            <p:nvPr/>
          </p:nvSpPr>
          <p:spPr>
            <a:xfrm>
              <a:off x="3606007" y="2518413"/>
              <a:ext cx="223838" cy="123111"/>
            </a:xfrm>
            <a:prstGeom prst="rect">
              <a:avLst/>
            </a:prstGeom>
            <a:solidFill>
              <a:srgbClr val="086D75"/>
            </a:solidFill>
            <a:ln>
              <a:solidFill>
                <a:srgbClr val="086D7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2,0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F9C82C2A-DB56-E375-2F91-C1417E9069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2579968"/>
              <a:ext cx="562769" cy="0"/>
            </a:xfrm>
            <a:prstGeom prst="straightConnector1">
              <a:avLst/>
            </a:prstGeom>
            <a:ln>
              <a:solidFill>
                <a:srgbClr val="086D75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2E9E3DF-B50F-0B64-1FDF-D1F2E37540F3}"/>
              </a:ext>
            </a:extLst>
          </p:cNvPr>
          <p:cNvGrpSpPr/>
          <p:nvPr/>
        </p:nvGrpSpPr>
        <p:grpSpPr>
          <a:xfrm>
            <a:off x="3317875" y="2418722"/>
            <a:ext cx="471885" cy="123111"/>
            <a:chOff x="3606007" y="2518413"/>
            <a:chExt cx="471885" cy="123111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CDF969E-A268-8F0B-C50D-D37EF38CCF33}"/>
                </a:ext>
              </a:extLst>
            </p:cNvPr>
            <p:cNvSpPr txBox="1"/>
            <p:nvPr/>
          </p:nvSpPr>
          <p:spPr>
            <a:xfrm>
              <a:off x="3606007" y="2518413"/>
              <a:ext cx="223838" cy="123111"/>
            </a:xfrm>
            <a:prstGeom prst="rect">
              <a:avLst/>
            </a:prstGeom>
            <a:solidFill>
              <a:srgbClr val="086D75"/>
            </a:solidFill>
            <a:ln>
              <a:solidFill>
                <a:srgbClr val="086D7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3,6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56179B43-5043-F042-0AF5-DB1CEF7FB84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382" y="2579968"/>
              <a:ext cx="265510" cy="0"/>
            </a:xfrm>
            <a:prstGeom prst="straightConnector1">
              <a:avLst/>
            </a:prstGeom>
            <a:ln>
              <a:solidFill>
                <a:srgbClr val="086D75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CB5A7738-4F64-B014-4B80-F93E3D2DE39A}"/>
              </a:ext>
            </a:extLst>
          </p:cNvPr>
          <p:cNvGrpSpPr/>
          <p:nvPr/>
        </p:nvGrpSpPr>
        <p:grpSpPr>
          <a:xfrm>
            <a:off x="3318471" y="2173874"/>
            <a:ext cx="281185" cy="123111"/>
            <a:chOff x="3606007" y="2518413"/>
            <a:chExt cx="281185" cy="123111"/>
          </a:xfrm>
        </p:grpSpPr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E025F5DD-FD65-72CB-2DA7-9DF4E6155F39}"/>
                </a:ext>
              </a:extLst>
            </p:cNvPr>
            <p:cNvCxnSpPr>
              <a:cxnSpLocks/>
            </p:cNvCxnSpPr>
            <p:nvPr/>
          </p:nvCxnSpPr>
          <p:spPr>
            <a:xfrm>
              <a:off x="3767932" y="2579968"/>
              <a:ext cx="119260" cy="0"/>
            </a:xfrm>
            <a:prstGeom prst="straightConnector1">
              <a:avLst/>
            </a:prstGeom>
            <a:ln>
              <a:solidFill>
                <a:srgbClr val="086D75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0122C07-11CB-54E7-490E-8C781BBFB340}"/>
                </a:ext>
              </a:extLst>
            </p:cNvPr>
            <p:cNvSpPr txBox="1"/>
            <p:nvPr/>
          </p:nvSpPr>
          <p:spPr>
            <a:xfrm>
              <a:off x="3606007" y="2518413"/>
              <a:ext cx="223838" cy="123111"/>
            </a:xfrm>
            <a:prstGeom prst="rect">
              <a:avLst/>
            </a:prstGeom>
            <a:solidFill>
              <a:srgbClr val="086D75"/>
            </a:solidFill>
            <a:ln>
              <a:solidFill>
                <a:srgbClr val="086D7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2,0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7C713F6-1F10-84F6-FF3E-80B32D7EEB6D}"/>
              </a:ext>
            </a:extLst>
          </p:cNvPr>
          <p:cNvSpPr txBox="1"/>
          <p:nvPr/>
        </p:nvSpPr>
        <p:spPr>
          <a:xfrm>
            <a:off x="6162674" y="1713264"/>
            <a:ext cx="223838" cy="123111"/>
          </a:xfrm>
          <a:prstGeom prst="rect">
            <a:avLst/>
          </a:prstGeom>
          <a:solidFill>
            <a:srgbClr val="086D75"/>
          </a:solidFill>
          <a:ln>
            <a:solidFill>
              <a:srgbClr val="086D75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3,7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76A8F19-3BAF-A135-4DAD-B9159F2F65AF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520531" y="1774820"/>
            <a:ext cx="642143" cy="3180"/>
          </a:xfrm>
          <a:prstGeom prst="straightConnector1">
            <a:avLst/>
          </a:prstGeom>
          <a:ln>
            <a:solidFill>
              <a:srgbClr val="086D75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447D5C8-C6AE-6E31-826B-7430AA67BE09}"/>
              </a:ext>
            </a:extLst>
          </p:cNvPr>
          <p:cNvSpPr/>
          <p:nvPr/>
        </p:nvSpPr>
        <p:spPr>
          <a:xfrm flipH="1">
            <a:off x="2751000" y="1656121"/>
            <a:ext cx="4107001" cy="6315953"/>
          </a:xfrm>
          <a:custGeom>
            <a:avLst/>
            <a:gdLst>
              <a:gd name="connsiteX0" fmla="*/ 2451280 w 4107001"/>
              <a:gd name="connsiteY0" fmla="*/ 17 h 6315953"/>
              <a:gd name="connsiteX1" fmla="*/ 2417463 w 4107001"/>
              <a:gd name="connsiteY1" fmla="*/ 6227 h 6315953"/>
              <a:gd name="connsiteX2" fmla="*/ 2369272 w 4107001"/>
              <a:gd name="connsiteY2" fmla="*/ 118788 h 6315953"/>
              <a:gd name="connsiteX3" fmla="*/ 2413483 w 4107001"/>
              <a:gd name="connsiteY3" fmla="*/ 227109 h 6315953"/>
              <a:gd name="connsiteX4" fmla="*/ 2647603 w 4107001"/>
              <a:gd name="connsiteY4" fmla="*/ 1402899 h 6315953"/>
              <a:gd name="connsiteX5" fmla="*/ 1831558 w 4107001"/>
              <a:gd name="connsiteY5" fmla="*/ 1560883 h 6315953"/>
              <a:gd name="connsiteX6" fmla="*/ 1407616 w 4107001"/>
              <a:gd name="connsiteY6" fmla="*/ 1176739 h 6315953"/>
              <a:gd name="connsiteX7" fmla="*/ 983674 w 4107001"/>
              <a:gd name="connsiteY7" fmla="*/ 1560883 h 6315953"/>
              <a:gd name="connsiteX8" fmla="*/ 167716 w 4107001"/>
              <a:gd name="connsiteY8" fmla="*/ 1403159 h 6315953"/>
              <a:gd name="connsiteX9" fmla="*/ 401835 w 4107001"/>
              <a:gd name="connsiteY9" fmla="*/ 227369 h 6315953"/>
              <a:gd name="connsiteX10" fmla="*/ 445960 w 4107001"/>
              <a:gd name="connsiteY10" fmla="*/ 119047 h 6315953"/>
              <a:gd name="connsiteX11" fmla="*/ 397812 w 4107001"/>
              <a:gd name="connsiteY11" fmla="*/ 6530 h 6315953"/>
              <a:gd name="connsiteX12" fmla="*/ 285295 w 4107001"/>
              <a:gd name="connsiteY12" fmla="*/ 54677 h 6315953"/>
              <a:gd name="connsiteX13" fmla="*/ 242035 w 4107001"/>
              <a:gd name="connsiteY13" fmla="*/ 161442 h 6315953"/>
              <a:gd name="connsiteX14" fmla="*/ 13630 w 4107001"/>
              <a:gd name="connsiteY14" fmla="*/ 896585 h 6315953"/>
              <a:gd name="connsiteX15" fmla="*/ 0 w 4107001"/>
              <a:gd name="connsiteY15" fmla="*/ 1017201 h 6315953"/>
              <a:gd name="connsiteX16" fmla="*/ 0 w 4107001"/>
              <a:gd name="connsiteY16" fmla="*/ 1453018 h 6315953"/>
              <a:gd name="connsiteX17" fmla="*/ 2119 w 4107001"/>
              <a:gd name="connsiteY17" fmla="*/ 1485179 h 6315953"/>
              <a:gd name="connsiteX18" fmla="*/ 71334 w 4107001"/>
              <a:gd name="connsiteY18" fmla="*/ 1560536 h 6315953"/>
              <a:gd name="connsiteX19" fmla="*/ 903558 w 4107001"/>
              <a:gd name="connsiteY19" fmla="*/ 1721634 h 6315953"/>
              <a:gd name="connsiteX20" fmla="*/ 817039 w 4107001"/>
              <a:gd name="connsiteY20" fmla="*/ 2063556 h 6315953"/>
              <a:gd name="connsiteX21" fmla="*/ 1153943 w 4107001"/>
              <a:gd name="connsiteY21" fmla="*/ 2541573 h 6315953"/>
              <a:gd name="connsiteX22" fmla="*/ 1018108 w 4107001"/>
              <a:gd name="connsiteY22" fmla="*/ 2847070 h 6315953"/>
              <a:gd name="connsiteX23" fmla="*/ 388252 w 4107001"/>
              <a:gd name="connsiteY23" fmla="*/ 2217214 h 6315953"/>
              <a:gd name="connsiteX24" fmla="*/ 296456 w 4107001"/>
              <a:gd name="connsiteY24" fmla="*/ 2179232 h 6315953"/>
              <a:gd name="connsiteX25" fmla="*/ 0 w 4107001"/>
              <a:gd name="connsiteY25" fmla="*/ 2179232 h 6315953"/>
              <a:gd name="connsiteX26" fmla="*/ 0 w 4107001"/>
              <a:gd name="connsiteY26" fmla="*/ 2438788 h 6315953"/>
              <a:gd name="connsiteX27" fmla="*/ 242468 w 4107001"/>
              <a:gd name="connsiteY27" fmla="*/ 2438788 h 6315953"/>
              <a:gd name="connsiteX28" fmla="*/ 963861 w 4107001"/>
              <a:gd name="connsiteY28" fmla="*/ 3160095 h 6315953"/>
              <a:gd name="connsiteX29" fmla="*/ 957718 w 4107001"/>
              <a:gd name="connsiteY29" fmla="*/ 3293247 h 6315953"/>
              <a:gd name="connsiteX30" fmla="*/ 285035 w 4107001"/>
              <a:gd name="connsiteY30" fmla="*/ 2956776 h 6315953"/>
              <a:gd name="connsiteX31" fmla="*/ 156814 w 4107001"/>
              <a:gd name="connsiteY31" fmla="*/ 2963698 h 6315953"/>
              <a:gd name="connsiteX32" fmla="*/ 0 w 4107001"/>
              <a:gd name="connsiteY32" fmla="*/ 3064532 h 6315953"/>
              <a:gd name="connsiteX33" fmla="*/ 0 w 4107001"/>
              <a:gd name="connsiteY33" fmla="*/ 3373097 h 6315953"/>
              <a:gd name="connsiteX34" fmla="*/ 235027 w 4107001"/>
              <a:gd name="connsiteY34" fmla="*/ 3222043 h 6315953"/>
              <a:gd name="connsiteX35" fmla="*/ 977445 w 4107001"/>
              <a:gd name="connsiteY35" fmla="*/ 3593208 h 6315953"/>
              <a:gd name="connsiteX36" fmla="*/ 998815 w 4107001"/>
              <a:gd name="connsiteY36" fmla="*/ 3707067 h 6315953"/>
              <a:gd name="connsiteX37" fmla="*/ 157680 w 4107001"/>
              <a:gd name="connsiteY37" fmla="*/ 3707067 h 6315953"/>
              <a:gd name="connsiteX38" fmla="*/ 27901 w 4107001"/>
              <a:gd name="connsiteY38" fmla="*/ 3836845 h 6315953"/>
              <a:gd name="connsiteX39" fmla="*/ 27901 w 4107001"/>
              <a:gd name="connsiteY39" fmla="*/ 4832502 h 6315953"/>
              <a:gd name="connsiteX40" fmla="*/ 0 w 4107001"/>
              <a:gd name="connsiteY40" fmla="*/ 4866840 h 6315953"/>
              <a:gd name="connsiteX41" fmla="*/ 0 w 4107001"/>
              <a:gd name="connsiteY41" fmla="*/ 5278371 h 6315953"/>
              <a:gd name="connsiteX42" fmla="*/ 258301 w 4107001"/>
              <a:gd name="connsiteY42" fmla="*/ 4960464 h 6315953"/>
              <a:gd name="connsiteX43" fmla="*/ 287371 w 4107001"/>
              <a:gd name="connsiteY43" fmla="*/ 4878617 h 6315953"/>
              <a:gd name="connsiteX44" fmla="*/ 287371 w 4107001"/>
              <a:gd name="connsiteY44" fmla="*/ 3966623 h 6315953"/>
              <a:gd name="connsiteX45" fmla="*/ 1083863 w 4107001"/>
              <a:gd name="connsiteY45" fmla="*/ 3966623 h 6315953"/>
              <a:gd name="connsiteX46" fmla="*/ 1193569 w 4107001"/>
              <a:gd name="connsiteY46" fmla="*/ 4140958 h 6315953"/>
              <a:gd name="connsiteX47" fmla="*/ 678003 w 4107001"/>
              <a:gd name="connsiteY47" fmla="*/ 4970673 h 6315953"/>
              <a:gd name="connsiteX48" fmla="*/ 1407616 w 4107001"/>
              <a:gd name="connsiteY48" fmla="*/ 6315953 h 6315953"/>
              <a:gd name="connsiteX49" fmla="*/ 2137229 w 4107001"/>
              <a:gd name="connsiteY49" fmla="*/ 4970673 h 6315953"/>
              <a:gd name="connsiteX50" fmla="*/ 1621750 w 4107001"/>
              <a:gd name="connsiteY50" fmla="*/ 4140958 h 6315953"/>
              <a:gd name="connsiteX51" fmla="*/ 1731369 w 4107001"/>
              <a:gd name="connsiteY51" fmla="*/ 3966623 h 6315953"/>
              <a:gd name="connsiteX52" fmla="*/ 2527947 w 4107001"/>
              <a:gd name="connsiteY52" fmla="*/ 3966623 h 6315953"/>
              <a:gd name="connsiteX53" fmla="*/ 2527947 w 4107001"/>
              <a:gd name="connsiteY53" fmla="*/ 4878617 h 6315953"/>
              <a:gd name="connsiteX54" fmla="*/ 2557017 w 4107001"/>
              <a:gd name="connsiteY54" fmla="*/ 4960464 h 6315953"/>
              <a:gd name="connsiteX55" fmla="*/ 3459841 w 4107001"/>
              <a:gd name="connsiteY55" fmla="*/ 6071624 h 6315953"/>
              <a:gd name="connsiteX56" fmla="*/ 3642439 w 4107001"/>
              <a:gd name="connsiteY56" fmla="*/ 6090529 h 6315953"/>
              <a:gd name="connsiteX57" fmla="*/ 3661343 w 4107001"/>
              <a:gd name="connsiteY57" fmla="*/ 5907930 h 6315953"/>
              <a:gd name="connsiteX58" fmla="*/ 2787504 w 4107001"/>
              <a:gd name="connsiteY58" fmla="*/ 4832502 h 6315953"/>
              <a:gd name="connsiteX59" fmla="*/ 2787504 w 4107001"/>
              <a:gd name="connsiteY59" fmla="*/ 3836845 h 6315953"/>
              <a:gd name="connsiteX60" fmla="*/ 2657725 w 4107001"/>
              <a:gd name="connsiteY60" fmla="*/ 3707067 h 6315953"/>
              <a:gd name="connsiteX61" fmla="*/ 1816504 w 4107001"/>
              <a:gd name="connsiteY61" fmla="*/ 3707067 h 6315953"/>
              <a:gd name="connsiteX62" fmla="*/ 1837874 w 4107001"/>
              <a:gd name="connsiteY62" fmla="*/ 3593294 h 6315953"/>
              <a:gd name="connsiteX63" fmla="*/ 2580291 w 4107001"/>
              <a:gd name="connsiteY63" fmla="*/ 3222043 h 6315953"/>
              <a:gd name="connsiteX64" fmla="*/ 3490382 w 4107001"/>
              <a:gd name="connsiteY64" fmla="*/ 3806909 h 6315953"/>
              <a:gd name="connsiteX65" fmla="*/ 3560635 w 4107001"/>
              <a:gd name="connsiteY65" fmla="*/ 3827760 h 6315953"/>
              <a:gd name="connsiteX66" fmla="*/ 3977223 w 4107001"/>
              <a:gd name="connsiteY66" fmla="*/ 3827760 h 6315953"/>
              <a:gd name="connsiteX67" fmla="*/ 4107001 w 4107001"/>
              <a:gd name="connsiteY67" fmla="*/ 3697982 h 6315953"/>
              <a:gd name="connsiteX68" fmla="*/ 3977223 w 4107001"/>
              <a:gd name="connsiteY68" fmla="*/ 3568204 h 6315953"/>
              <a:gd name="connsiteX69" fmla="*/ 3598703 w 4107001"/>
              <a:gd name="connsiteY69" fmla="*/ 3568204 h 6315953"/>
              <a:gd name="connsiteX70" fmla="*/ 2658504 w 4107001"/>
              <a:gd name="connsiteY70" fmla="*/ 2963871 h 6315953"/>
              <a:gd name="connsiteX71" fmla="*/ 2530197 w 4107001"/>
              <a:gd name="connsiteY71" fmla="*/ 2956949 h 6315953"/>
              <a:gd name="connsiteX72" fmla="*/ 1857427 w 4107001"/>
              <a:gd name="connsiteY72" fmla="*/ 3293420 h 6315953"/>
              <a:gd name="connsiteX73" fmla="*/ 1851197 w 4107001"/>
              <a:gd name="connsiteY73" fmla="*/ 3160268 h 6315953"/>
              <a:gd name="connsiteX74" fmla="*/ 2572591 w 4107001"/>
              <a:gd name="connsiteY74" fmla="*/ 2438961 h 6315953"/>
              <a:gd name="connsiteX75" fmla="*/ 3213349 w 4107001"/>
              <a:gd name="connsiteY75" fmla="*/ 2438961 h 6315953"/>
              <a:gd name="connsiteX76" fmla="*/ 3343127 w 4107001"/>
              <a:gd name="connsiteY76" fmla="*/ 2309183 h 6315953"/>
              <a:gd name="connsiteX77" fmla="*/ 3213349 w 4107001"/>
              <a:gd name="connsiteY77" fmla="*/ 2179405 h 6315953"/>
              <a:gd name="connsiteX78" fmla="*/ 2518603 w 4107001"/>
              <a:gd name="connsiteY78" fmla="*/ 2179405 h 6315953"/>
              <a:gd name="connsiteX79" fmla="*/ 2426807 w 4107001"/>
              <a:gd name="connsiteY79" fmla="*/ 2217387 h 6315953"/>
              <a:gd name="connsiteX80" fmla="*/ 1796950 w 4107001"/>
              <a:gd name="connsiteY80" fmla="*/ 2847330 h 6315953"/>
              <a:gd name="connsiteX81" fmla="*/ 1661116 w 4107001"/>
              <a:gd name="connsiteY81" fmla="*/ 2541746 h 6315953"/>
              <a:gd name="connsiteX82" fmla="*/ 1998020 w 4107001"/>
              <a:gd name="connsiteY82" fmla="*/ 2063730 h 6315953"/>
              <a:gd name="connsiteX83" fmla="*/ 1911501 w 4107001"/>
              <a:gd name="connsiteY83" fmla="*/ 1721807 h 6315953"/>
              <a:gd name="connsiteX84" fmla="*/ 2744071 w 4107001"/>
              <a:gd name="connsiteY84" fmla="*/ 1560277 h 6315953"/>
              <a:gd name="connsiteX85" fmla="*/ 2813286 w 4107001"/>
              <a:gd name="connsiteY85" fmla="*/ 1484919 h 6315953"/>
              <a:gd name="connsiteX86" fmla="*/ 2573283 w 4107001"/>
              <a:gd name="connsiteY86" fmla="*/ 161182 h 6315953"/>
              <a:gd name="connsiteX87" fmla="*/ 2530024 w 4107001"/>
              <a:gd name="connsiteY87" fmla="*/ 54418 h 6315953"/>
              <a:gd name="connsiteX88" fmla="*/ 2451280 w 4107001"/>
              <a:gd name="connsiteY88" fmla="*/ 17 h 631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107001" h="6315953">
                <a:moveTo>
                  <a:pt x="2451280" y="17"/>
                </a:moveTo>
                <a:cubicBezTo>
                  <a:pt x="2440035" y="-200"/>
                  <a:pt x="2428562" y="1784"/>
                  <a:pt x="2417463" y="6227"/>
                </a:cubicBezTo>
                <a:cubicBezTo>
                  <a:pt x="2373070" y="23998"/>
                  <a:pt x="2351501" y="74395"/>
                  <a:pt x="2369272" y="118788"/>
                </a:cubicBezTo>
                <a:cubicBezTo>
                  <a:pt x="2383522" y="154027"/>
                  <a:pt x="2398256" y="190140"/>
                  <a:pt x="2413483" y="227109"/>
                </a:cubicBezTo>
                <a:cubicBezTo>
                  <a:pt x="2543174" y="541778"/>
                  <a:pt x="2689391" y="896938"/>
                  <a:pt x="2647603" y="1402899"/>
                </a:cubicBezTo>
                <a:lnTo>
                  <a:pt x="1831558" y="1560883"/>
                </a:lnTo>
                <a:cubicBezTo>
                  <a:pt x="1712854" y="1353064"/>
                  <a:pt x="1550978" y="1176739"/>
                  <a:pt x="1407616" y="1176739"/>
                </a:cubicBezTo>
                <a:cubicBezTo>
                  <a:pt x="1264254" y="1176739"/>
                  <a:pt x="1102032" y="1353237"/>
                  <a:pt x="983674" y="1560883"/>
                </a:cubicBezTo>
                <a:lnTo>
                  <a:pt x="167716" y="1403159"/>
                </a:lnTo>
                <a:cubicBezTo>
                  <a:pt x="125841" y="897111"/>
                  <a:pt x="272057" y="542038"/>
                  <a:pt x="401835" y="227369"/>
                </a:cubicBezTo>
                <a:cubicBezTo>
                  <a:pt x="417063" y="190451"/>
                  <a:pt x="431771" y="154347"/>
                  <a:pt x="445960" y="119047"/>
                </a:cubicBezTo>
                <a:cubicBezTo>
                  <a:pt x="463731" y="74681"/>
                  <a:pt x="442179" y="24301"/>
                  <a:pt x="397812" y="6530"/>
                </a:cubicBezTo>
                <a:cubicBezTo>
                  <a:pt x="353445" y="-11241"/>
                  <a:pt x="303066" y="10311"/>
                  <a:pt x="285295" y="54677"/>
                </a:cubicBezTo>
                <a:cubicBezTo>
                  <a:pt x="271625" y="89545"/>
                  <a:pt x="257003" y="125017"/>
                  <a:pt x="242035" y="161442"/>
                </a:cubicBezTo>
                <a:cubicBezTo>
                  <a:pt x="156977" y="367303"/>
                  <a:pt x="59177" y="604831"/>
                  <a:pt x="13630" y="896585"/>
                </a:cubicBezTo>
                <a:lnTo>
                  <a:pt x="0" y="1017201"/>
                </a:lnTo>
                <a:lnTo>
                  <a:pt x="0" y="1453018"/>
                </a:lnTo>
                <a:lnTo>
                  <a:pt x="2119" y="1485179"/>
                </a:lnTo>
                <a:cubicBezTo>
                  <a:pt x="6271" y="1522710"/>
                  <a:pt x="34287" y="1553217"/>
                  <a:pt x="71334" y="1560536"/>
                </a:cubicBezTo>
                <a:lnTo>
                  <a:pt x="903558" y="1721634"/>
                </a:lnTo>
                <a:cubicBezTo>
                  <a:pt x="853412" y="1829134"/>
                  <a:pt x="824056" y="1945147"/>
                  <a:pt x="817039" y="2063556"/>
                </a:cubicBezTo>
                <a:cubicBezTo>
                  <a:pt x="801024" y="2282838"/>
                  <a:pt x="942050" y="2482922"/>
                  <a:pt x="1153943" y="2541573"/>
                </a:cubicBezTo>
                <a:cubicBezTo>
                  <a:pt x="1091987" y="2635143"/>
                  <a:pt x="1046080" y="2738394"/>
                  <a:pt x="1018108" y="2847070"/>
                </a:cubicBezTo>
                <a:lnTo>
                  <a:pt x="388252" y="2217214"/>
                </a:lnTo>
                <a:cubicBezTo>
                  <a:pt x="363905" y="2192876"/>
                  <a:pt x="330881" y="2179215"/>
                  <a:pt x="296456" y="2179232"/>
                </a:cubicBezTo>
                <a:lnTo>
                  <a:pt x="0" y="2179232"/>
                </a:lnTo>
                <a:lnTo>
                  <a:pt x="0" y="2438788"/>
                </a:lnTo>
                <a:lnTo>
                  <a:pt x="242468" y="2438788"/>
                </a:lnTo>
                <a:lnTo>
                  <a:pt x="963861" y="3160095"/>
                </a:lnTo>
                <a:cubicBezTo>
                  <a:pt x="960288" y="3203588"/>
                  <a:pt x="958237" y="3247972"/>
                  <a:pt x="957718" y="3293247"/>
                </a:cubicBezTo>
                <a:lnTo>
                  <a:pt x="285035" y="2956776"/>
                </a:lnTo>
                <a:cubicBezTo>
                  <a:pt x="244069" y="2936297"/>
                  <a:pt x="195341" y="2938927"/>
                  <a:pt x="156814" y="2963698"/>
                </a:cubicBezTo>
                <a:lnTo>
                  <a:pt x="0" y="3064532"/>
                </a:lnTo>
                <a:lnTo>
                  <a:pt x="0" y="3373097"/>
                </a:lnTo>
                <a:lnTo>
                  <a:pt x="235027" y="3222043"/>
                </a:lnTo>
                <a:lnTo>
                  <a:pt x="977445" y="3593208"/>
                </a:lnTo>
                <a:cubicBezTo>
                  <a:pt x="983241" y="3632488"/>
                  <a:pt x="990682" y="3670210"/>
                  <a:pt x="998815" y="3707067"/>
                </a:cubicBezTo>
                <a:lnTo>
                  <a:pt x="157680" y="3707067"/>
                </a:lnTo>
                <a:cubicBezTo>
                  <a:pt x="86007" y="3707067"/>
                  <a:pt x="27901" y="3765173"/>
                  <a:pt x="27901" y="3836845"/>
                </a:cubicBezTo>
                <a:lnTo>
                  <a:pt x="27901" y="4832502"/>
                </a:lnTo>
                <a:lnTo>
                  <a:pt x="0" y="4866840"/>
                </a:lnTo>
                <a:lnTo>
                  <a:pt x="0" y="5278371"/>
                </a:lnTo>
                <a:lnTo>
                  <a:pt x="258301" y="4960464"/>
                </a:lnTo>
                <a:cubicBezTo>
                  <a:pt x="277101" y="4937329"/>
                  <a:pt x="287371" y="4908431"/>
                  <a:pt x="287371" y="4878617"/>
                </a:cubicBezTo>
                <a:lnTo>
                  <a:pt x="287371" y="3966623"/>
                </a:lnTo>
                <a:lnTo>
                  <a:pt x="1083863" y="3966623"/>
                </a:lnTo>
                <a:cubicBezTo>
                  <a:pt x="1111886" y="4029687"/>
                  <a:pt x="1148838" y="4088407"/>
                  <a:pt x="1193569" y="4140958"/>
                </a:cubicBezTo>
                <a:cubicBezTo>
                  <a:pt x="895079" y="4218825"/>
                  <a:pt x="678003" y="4475267"/>
                  <a:pt x="678003" y="4970673"/>
                </a:cubicBezTo>
                <a:cubicBezTo>
                  <a:pt x="678003" y="5459937"/>
                  <a:pt x="1083343" y="6315953"/>
                  <a:pt x="1407616" y="6315953"/>
                </a:cubicBezTo>
                <a:cubicBezTo>
                  <a:pt x="1731888" y="6315953"/>
                  <a:pt x="2137229" y="5459937"/>
                  <a:pt x="2137229" y="4970673"/>
                </a:cubicBezTo>
                <a:cubicBezTo>
                  <a:pt x="2137229" y="4475267"/>
                  <a:pt x="1920239" y="4218825"/>
                  <a:pt x="1621750" y="4140958"/>
                </a:cubicBezTo>
                <a:cubicBezTo>
                  <a:pt x="1666480" y="4088424"/>
                  <a:pt x="1703406" y="4029704"/>
                  <a:pt x="1731369" y="3966623"/>
                </a:cubicBezTo>
                <a:lnTo>
                  <a:pt x="2527947" y="3966623"/>
                </a:lnTo>
                <a:lnTo>
                  <a:pt x="2527947" y="4878617"/>
                </a:lnTo>
                <a:cubicBezTo>
                  <a:pt x="2527904" y="4908440"/>
                  <a:pt x="2538174" y="4937355"/>
                  <a:pt x="2557017" y="4960464"/>
                </a:cubicBezTo>
                <a:lnTo>
                  <a:pt x="3459841" y="6071624"/>
                </a:lnTo>
                <a:cubicBezTo>
                  <a:pt x="3505047" y="6127264"/>
                  <a:pt x="3586798" y="6135735"/>
                  <a:pt x="3642439" y="6090529"/>
                </a:cubicBezTo>
                <a:cubicBezTo>
                  <a:pt x="3698079" y="6045323"/>
                  <a:pt x="3706549" y="5963571"/>
                  <a:pt x="3661343" y="5907930"/>
                </a:cubicBezTo>
                <a:lnTo>
                  <a:pt x="2787504" y="4832502"/>
                </a:lnTo>
                <a:lnTo>
                  <a:pt x="2787504" y="3836845"/>
                </a:lnTo>
                <a:cubicBezTo>
                  <a:pt x="2787504" y="3765173"/>
                  <a:pt x="2729398" y="3707067"/>
                  <a:pt x="2657725" y="3707067"/>
                </a:cubicBezTo>
                <a:lnTo>
                  <a:pt x="1816504" y="3707067"/>
                </a:lnTo>
                <a:cubicBezTo>
                  <a:pt x="1824636" y="3670210"/>
                  <a:pt x="1832077" y="3632488"/>
                  <a:pt x="1837874" y="3593294"/>
                </a:cubicBezTo>
                <a:lnTo>
                  <a:pt x="2580291" y="3222043"/>
                </a:lnTo>
                <a:lnTo>
                  <a:pt x="3490382" y="3806909"/>
                </a:lnTo>
                <a:cubicBezTo>
                  <a:pt x="3511311" y="3820467"/>
                  <a:pt x="3535700" y="3827700"/>
                  <a:pt x="3560635" y="3827760"/>
                </a:cubicBezTo>
                <a:lnTo>
                  <a:pt x="3977223" y="3827760"/>
                </a:lnTo>
                <a:cubicBezTo>
                  <a:pt x="4048895" y="3827760"/>
                  <a:pt x="4107001" y="3769654"/>
                  <a:pt x="4107001" y="3697982"/>
                </a:cubicBezTo>
                <a:cubicBezTo>
                  <a:pt x="4107001" y="3626310"/>
                  <a:pt x="4048895" y="3568204"/>
                  <a:pt x="3977223" y="3568204"/>
                </a:cubicBezTo>
                <a:lnTo>
                  <a:pt x="3598703" y="3568204"/>
                </a:lnTo>
                <a:lnTo>
                  <a:pt x="2658504" y="2963871"/>
                </a:lnTo>
                <a:cubicBezTo>
                  <a:pt x="2619960" y="2939066"/>
                  <a:pt x="2571189" y="2936436"/>
                  <a:pt x="2530197" y="2956949"/>
                </a:cubicBezTo>
                <a:lnTo>
                  <a:pt x="1857427" y="3293420"/>
                </a:lnTo>
                <a:cubicBezTo>
                  <a:pt x="1856847" y="3248197"/>
                  <a:pt x="1854771" y="3203813"/>
                  <a:pt x="1851197" y="3160268"/>
                </a:cubicBezTo>
                <a:lnTo>
                  <a:pt x="2572591" y="2438961"/>
                </a:lnTo>
                <a:lnTo>
                  <a:pt x="3213349" y="2438961"/>
                </a:lnTo>
                <a:cubicBezTo>
                  <a:pt x="3285021" y="2438961"/>
                  <a:pt x="3343127" y="2380855"/>
                  <a:pt x="3343127" y="2309183"/>
                </a:cubicBezTo>
                <a:cubicBezTo>
                  <a:pt x="3343127" y="2237511"/>
                  <a:pt x="3285021" y="2179405"/>
                  <a:pt x="3213349" y="2179405"/>
                </a:cubicBezTo>
                <a:lnTo>
                  <a:pt x="2518603" y="2179405"/>
                </a:lnTo>
                <a:cubicBezTo>
                  <a:pt x="2484177" y="2179388"/>
                  <a:pt x="2451153" y="2193049"/>
                  <a:pt x="2426807" y="2217387"/>
                </a:cubicBezTo>
                <a:lnTo>
                  <a:pt x="1796950" y="2847330"/>
                </a:lnTo>
                <a:cubicBezTo>
                  <a:pt x="1768996" y="2738619"/>
                  <a:pt x="1723089" y="2635342"/>
                  <a:pt x="1661116" y="2541746"/>
                </a:cubicBezTo>
                <a:cubicBezTo>
                  <a:pt x="1873009" y="2483095"/>
                  <a:pt x="2014035" y="2283011"/>
                  <a:pt x="1998020" y="2063730"/>
                </a:cubicBezTo>
                <a:cubicBezTo>
                  <a:pt x="1991003" y="1945320"/>
                  <a:pt x="1961648" y="1829307"/>
                  <a:pt x="1911501" y="1721807"/>
                </a:cubicBezTo>
                <a:lnTo>
                  <a:pt x="2744071" y="1560277"/>
                </a:lnTo>
                <a:cubicBezTo>
                  <a:pt x="2781119" y="1552957"/>
                  <a:pt x="2809133" y="1522451"/>
                  <a:pt x="2813286" y="1484919"/>
                </a:cubicBezTo>
                <a:cubicBezTo>
                  <a:pt x="2878175" y="901264"/>
                  <a:pt x="2709117" y="490819"/>
                  <a:pt x="2573283" y="161182"/>
                </a:cubicBezTo>
                <a:cubicBezTo>
                  <a:pt x="2558575" y="124758"/>
                  <a:pt x="2543953" y="89025"/>
                  <a:pt x="2530024" y="54418"/>
                </a:cubicBezTo>
                <a:cubicBezTo>
                  <a:pt x="2516696" y="21123"/>
                  <a:pt x="2485016" y="667"/>
                  <a:pt x="2451280" y="17"/>
                </a:cubicBezTo>
                <a:close/>
              </a:path>
            </a:pathLst>
          </a:custGeom>
          <a:solidFill>
            <a:srgbClr val="A03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C570C2F-874E-37E9-2C05-EDDDA3BC0D8E}"/>
              </a:ext>
            </a:extLst>
          </p:cNvPr>
          <p:cNvGrpSpPr/>
          <p:nvPr/>
        </p:nvGrpSpPr>
        <p:grpSpPr>
          <a:xfrm rot="5400000">
            <a:off x="-253220" y="-1203856"/>
            <a:ext cx="11007048" cy="10914049"/>
            <a:chOff x="-2705100" y="-1815541"/>
            <a:chExt cx="11338630" cy="11242829"/>
          </a:xfrm>
          <a:solidFill>
            <a:schemeClr val="bg1">
              <a:alpha val="3000"/>
            </a:schemeClr>
          </a:solidFill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5D80AA2-4368-6F55-524B-CE9860E4AF42}"/>
                </a:ext>
              </a:extLst>
            </p:cNvPr>
            <p:cNvSpPr/>
            <p:nvPr/>
          </p:nvSpPr>
          <p:spPr>
            <a:xfrm>
              <a:off x="-2705100" y="-971550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6BA21E4-3BF8-48C4-558A-8FB69DB15C0D}"/>
                </a:ext>
              </a:extLst>
            </p:cNvPr>
            <p:cNvSpPr/>
            <p:nvPr/>
          </p:nvSpPr>
          <p:spPr>
            <a:xfrm>
              <a:off x="554459" y="2698489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A5D3C5-11E9-ED11-D743-A49899897DEF}"/>
                </a:ext>
              </a:extLst>
            </p:cNvPr>
            <p:cNvSpPr/>
            <p:nvPr/>
          </p:nvSpPr>
          <p:spPr>
            <a:xfrm>
              <a:off x="1904731" y="-1815541"/>
              <a:ext cx="6728799" cy="6728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87FEF1-C363-06C9-CC7F-860F55811850}"/>
              </a:ext>
            </a:extLst>
          </p:cNvPr>
          <p:cNvSpPr txBox="1"/>
          <p:nvPr/>
        </p:nvSpPr>
        <p:spPr>
          <a:xfrm rot="16200000">
            <a:off x="-3200198" y="4826973"/>
            <a:ext cx="87473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F45854"/>
                </a:solidFill>
                <a:latin typeface="+mj-lt"/>
              </a:rPr>
              <a:t>2. </a:t>
            </a:r>
            <a:r>
              <a:rPr lang="pt-BR" sz="7200" dirty="0">
                <a:solidFill>
                  <a:srgbClr val="F45854"/>
                </a:solidFill>
                <a:latin typeface="+mj-lt"/>
              </a:rPr>
              <a:t>contribuições</a:t>
            </a:r>
            <a:endParaRPr lang="pt-BR" sz="3600" dirty="0">
              <a:solidFill>
                <a:srgbClr val="F45854"/>
              </a:solidFill>
              <a:latin typeface="+mj-l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BBE31DD-C23D-B98E-2D13-6FBD0C9AE065}"/>
              </a:ext>
            </a:extLst>
          </p:cNvPr>
          <p:cNvGrpSpPr/>
          <p:nvPr/>
        </p:nvGrpSpPr>
        <p:grpSpPr>
          <a:xfrm rot="16200000">
            <a:off x="5799262" y="-648173"/>
            <a:ext cx="197201" cy="1493548"/>
            <a:chOff x="6645899" y="684442"/>
            <a:chExt cx="213365" cy="149354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7CFBCF4-7083-6521-0707-21856CB79D96}"/>
                </a:ext>
              </a:extLst>
            </p:cNvPr>
            <p:cNvSpPr/>
            <p:nvPr userDrawn="1"/>
          </p:nvSpPr>
          <p:spPr>
            <a:xfrm>
              <a:off x="6645900" y="684442"/>
              <a:ext cx="213364" cy="213364"/>
            </a:xfrm>
            <a:prstGeom prst="rect">
              <a:avLst/>
            </a:prstGeom>
            <a:solidFill>
              <a:srgbClr val="C81C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DFA958-74EC-C008-B8FE-70D19F6D10C4}"/>
                </a:ext>
              </a:extLst>
            </p:cNvPr>
            <p:cNvSpPr/>
            <p:nvPr userDrawn="1"/>
          </p:nvSpPr>
          <p:spPr>
            <a:xfrm>
              <a:off x="6645900" y="897806"/>
              <a:ext cx="213364" cy="213364"/>
            </a:xfrm>
            <a:prstGeom prst="rect">
              <a:avLst/>
            </a:prstGeom>
            <a:solidFill>
              <a:srgbClr val="F55D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870932E-E03C-2B88-81DC-EDA19EBC5856}"/>
                </a:ext>
              </a:extLst>
            </p:cNvPr>
            <p:cNvSpPr/>
            <p:nvPr userDrawn="1"/>
          </p:nvSpPr>
          <p:spPr>
            <a:xfrm>
              <a:off x="6645900" y="1111170"/>
              <a:ext cx="213364" cy="213364"/>
            </a:xfrm>
            <a:prstGeom prst="rect">
              <a:avLst/>
            </a:prstGeom>
            <a:solidFill>
              <a:srgbClr val="AA33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B06580B-ADDB-E201-67A6-54420090283C}"/>
                </a:ext>
              </a:extLst>
            </p:cNvPr>
            <p:cNvSpPr/>
            <p:nvPr userDrawn="1"/>
          </p:nvSpPr>
          <p:spPr>
            <a:xfrm>
              <a:off x="6645899" y="1324534"/>
              <a:ext cx="213364" cy="213364"/>
            </a:xfrm>
            <a:prstGeom prst="rect">
              <a:avLst/>
            </a:prstGeom>
            <a:solidFill>
              <a:srgbClr val="F45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9EADE5B-8805-618C-7840-117A44745132}"/>
                </a:ext>
              </a:extLst>
            </p:cNvPr>
            <p:cNvSpPr/>
            <p:nvPr userDrawn="1"/>
          </p:nvSpPr>
          <p:spPr>
            <a:xfrm>
              <a:off x="6645899" y="1537898"/>
              <a:ext cx="213364" cy="213364"/>
            </a:xfrm>
            <a:prstGeom prst="rect">
              <a:avLst/>
            </a:prstGeom>
            <a:solidFill>
              <a:srgbClr val="F66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21C516-1353-9EBF-06B2-AB0F61DA4BD8}"/>
                </a:ext>
              </a:extLst>
            </p:cNvPr>
            <p:cNvSpPr/>
            <p:nvPr userDrawn="1"/>
          </p:nvSpPr>
          <p:spPr>
            <a:xfrm>
              <a:off x="6645899" y="1751262"/>
              <a:ext cx="213364" cy="213364"/>
            </a:xfrm>
            <a:prstGeom prst="rect">
              <a:avLst/>
            </a:prstGeom>
            <a:solidFill>
              <a:srgbClr val="08B4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30B4EEF-F55C-6C77-91E3-A1EBC3E9609D}"/>
                </a:ext>
              </a:extLst>
            </p:cNvPr>
            <p:cNvSpPr/>
            <p:nvPr userDrawn="1"/>
          </p:nvSpPr>
          <p:spPr>
            <a:xfrm>
              <a:off x="6645899" y="1964626"/>
              <a:ext cx="213364" cy="213364"/>
            </a:xfrm>
            <a:prstGeom prst="rect">
              <a:avLst/>
            </a:prstGeom>
            <a:solidFill>
              <a:srgbClr val="086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9137D5-D9BE-D006-24E3-D07F0F0EA3DC}"/>
              </a:ext>
            </a:extLst>
          </p:cNvPr>
          <p:cNvSpPr/>
          <p:nvPr/>
        </p:nvSpPr>
        <p:spPr>
          <a:xfrm rot="16200000">
            <a:off x="6652718" y="-8082"/>
            <a:ext cx="197200" cy="213364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50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6600"/>
      </a:accent1>
      <a:accent2>
        <a:srgbClr val="C8BBD6"/>
      </a:accent2>
      <a:accent3>
        <a:srgbClr val="A791BD"/>
      </a:accent3>
      <a:accent4>
        <a:srgbClr val="6F538B"/>
      </a:accent4>
      <a:accent5>
        <a:srgbClr val="48365A"/>
      </a:accent5>
      <a:accent6>
        <a:srgbClr val="000000"/>
      </a:accent6>
      <a:hlink>
        <a:srgbClr val="6B9F25"/>
      </a:hlink>
      <a:folHlink>
        <a:srgbClr val="B26B02"/>
      </a:folHlink>
    </a:clrScheme>
    <a:fontScheme name="Personalizada 3">
      <a:majorFont>
        <a:latin typeface="Dax-Bold"/>
        <a:ea typeface=""/>
        <a:cs typeface=""/>
      </a:majorFont>
      <a:minorFont>
        <a:latin typeface="D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367</Words>
  <Application>Microsoft Office PowerPoint</Application>
  <PresentationFormat>Papel A4 (210 x 297 mm)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Dax</vt:lpstr>
      <vt:lpstr>Dax-Bold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Renda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Renda</dc:title>
  <dc:creator>Ouvidoria-Geral - CAU/BR</dc:creator>
  <cp:lastModifiedBy>Ouvidoria-Geral - CAU/BR</cp:lastModifiedBy>
  <cp:revision>3</cp:revision>
  <dcterms:created xsi:type="dcterms:W3CDTF">2023-08-03T11:42:42Z</dcterms:created>
  <dcterms:modified xsi:type="dcterms:W3CDTF">2023-08-03T17:17:02Z</dcterms:modified>
</cp:coreProperties>
</file>